
<file path=[Content_Types].xml><?xml version="1.0" encoding="utf-8"?>
<Types xmlns="http://schemas.openxmlformats.org/package/2006/content-types">
  <Default Extension="bin" ContentType="audio/unknown"/>
  <Default Extension="emf" ContentType="image/x-emf"/>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03" r:id="rId1"/>
    <p:sldMasterId id="2147483704" r:id="rId2"/>
    <p:sldMasterId id="2147483705" r:id="rId3"/>
    <p:sldMasterId id="2147483706" r:id="rId4"/>
    <p:sldMasterId id="2147483707" r:id="rId5"/>
  </p:sldMasterIdLst>
  <p:notesMasterIdLst>
    <p:notesMasterId r:id="rId47"/>
  </p:notesMasterIdLst>
  <p:sldIdLst>
    <p:sldId id="270" r:id="rId6"/>
    <p:sldId id="258" r:id="rId7"/>
    <p:sldId id="271" r:id="rId8"/>
    <p:sldId id="259" r:id="rId9"/>
    <p:sldId id="260" r:id="rId10"/>
    <p:sldId id="261" r:id="rId11"/>
    <p:sldId id="262" r:id="rId12"/>
    <p:sldId id="263" r:id="rId13"/>
    <p:sldId id="264" r:id="rId14"/>
    <p:sldId id="265" r:id="rId15"/>
    <p:sldId id="284" r:id="rId16"/>
    <p:sldId id="285" r:id="rId17"/>
    <p:sldId id="286" r:id="rId18"/>
    <p:sldId id="287" r:id="rId19"/>
    <p:sldId id="288" r:id="rId20"/>
    <p:sldId id="289" r:id="rId21"/>
    <p:sldId id="303" r:id="rId22"/>
    <p:sldId id="291" r:id="rId23"/>
    <p:sldId id="292" r:id="rId24"/>
    <p:sldId id="293" r:id="rId25"/>
    <p:sldId id="294" r:id="rId26"/>
    <p:sldId id="295" r:id="rId27"/>
    <p:sldId id="296" r:id="rId28"/>
    <p:sldId id="297" r:id="rId29"/>
    <p:sldId id="305" r:id="rId30"/>
    <p:sldId id="266" r:id="rId31"/>
    <p:sldId id="272" r:id="rId32"/>
    <p:sldId id="273" r:id="rId33"/>
    <p:sldId id="274" r:id="rId34"/>
    <p:sldId id="275" r:id="rId35"/>
    <p:sldId id="276" r:id="rId36"/>
    <p:sldId id="277" r:id="rId37"/>
    <p:sldId id="278" r:id="rId38"/>
    <p:sldId id="279" r:id="rId39"/>
    <p:sldId id="280" r:id="rId40"/>
    <p:sldId id="281" r:id="rId41"/>
    <p:sldId id="282" r:id="rId42"/>
    <p:sldId id="283" r:id="rId43"/>
    <p:sldId id="267" r:id="rId44"/>
    <p:sldId id="268" r:id="rId45"/>
    <p:sldId id="269" r:id="rId46"/>
  </p:sldIdLst>
  <p:sldSz cx="12192000" cy="6858000"/>
  <p:notesSz cx="6858000" cy="9144000"/>
  <p:embeddedFontLst>
    <p:embeddedFont>
      <p:font typeface="Calibri" panose="020F0502020204030204" pitchFamily="34" charset="0"/>
      <p:regular r:id="rId48"/>
      <p:bold r:id="rId49"/>
      <p:italic r:id="rId50"/>
      <p:boldItalic r:id="rId51"/>
    </p:embeddedFont>
    <p:embeddedFont>
      <p:font typeface="Georgia" panose="02040502050405020303" pitchFamily="18" charset="0"/>
      <p:regular r:id="rId52"/>
      <p:bold r:id="rId53"/>
      <p:italic r:id="rId54"/>
      <p:boldItalic r:id="rId55"/>
    </p:embeddedFont>
    <p:embeddedFont>
      <p:font typeface="Helvetica Neue" panose="020B0604020202020204" charset="0"/>
      <p:regular r:id="rId56"/>
      <p:bold r:id="rId57"/>
      <p:italic r:id="rId58"/>
      <p:boldItalic r:id="rId59"/>
    </p:embeddedFont>
    <p:embeddedFont>
      <p:font typeface="Verdana" panose="020B0604030504040204" pitchFamily="34" charset="0"/>
      <p:regular r:id="rId60"/>
      <p:bold r:id="rId61"/>
      <p:italic r:id="rId62"/>
      <p:boldItalic r:id="rId6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19" autoAdjust="0"/>
    <p:restoredTop sz="86410" autoAdjust="0"/>
  </p:normalViewPr>
  <p:slideViewPr>
    <p:cSldViewPr snapToGrid="0" snapToObjects="1">
      <p:cViewPr varScale="1">
        <p:scale>
          <a:sx n="62" d="100"/>
          <a:sy n="62" d="100"/>
        </p:scale>
        <p:origin x="858" y="66"/>
      </p:cViewPr>
      <p:guideLst/>
    </p:cSldViewPr>
  </p:slideViewPr>
  <p:outlineViewPr>
    <p:cViewPr>
      <p:scale>
        <a:sx n="33" d="100"/>
        <a:sy n="33" d="100"/>
      </p:scale>
      <p:origin x="0" y="-9636"/>
    </p:cViewPr>
  </p:outlin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notesMaster" Target="notesMasters/notesMaster1.xml"/><Relationship Id="rId50" Type="http://schemas.openxmlformats.org/officeDocument/2006/relationships/font" Target="fonts/font3.fntdata"/><Relationship Id="rId55" Type="http://schemas.openxmlformats.org/officeDocument/2006/relationships/font" Target="fonts/font8.fntdata"/><Relationship Id="rId63" Type="http://schemas.openxmlformats.org/officeDocument/2006/relationships/font" Target="fonts/font16.fntdata"/><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font" Target="fonts/font6.fntdata"/><Relationship Id="rId58" Type="http://schemas.openxmlformats.org/officeDocument/2006/relationships/font" Target="fonts/font11.fntdata"/><Relationship Id="rId66"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font" Target="fonts/font14.fntdata"/><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font" Target="fonts/font1.fntdata"/><Relationship Id="rId56" Type="http://schemas.openxmlformats.org/officeDocument/2006/relationships/font" Target="fonts/font9.fntdata"/><Relationship Id="rId64"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font" Target="fonts/font4.fntdata"/><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font" Target="fonts/font12.fntdata"/><Relationship Id="rId67"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font" Target="fonts/font7.fntdata"/><Relationship Id="rId62"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font" Target="fonts/font2.fntdata"/><Relationship Id="rId57" Type="http://schemas.openxmlformats.org/officeDocument/2006/relationships/font" Target="fonts/font10.fntdata"/><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font" Target="fonts/font5.fntdata"/><Relationship Id="rId60" Type="http://schemas.openxmlformats.org/officeDocument/2006/relationships/font" Target="fonts/font13.fntdata"/><Relationship Id="rId65"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82323181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ctr" rtl="0">
              <a:lnSpc>
                <a:spcPct val="150000"/>
              </a:lnSpc>
              <a:spcBef>
                <a:spcPts val="0"/>
              </a:spcBef>
              <a:spcAft>
                <a:spcPts val="0"/>
              </a:spcAft>
              <a:buSzPts val="3200"/>
              <a:buNone/>
            </a:pPr>
            <a:endParaRPr lang="en-US" sz="1800" b="1" dirty="0">
              <a:solidFill>
                <a:schemeClr val="accent2"/>
              </a:solidFill>
            </a:endParaRPr>
          </a:p>
        </p:txBody>
      </p:sp>
      <p:sp>
        <p:nvSpPr>
          <p:cNvPr id="4" name="Slide Number Placeholder 3"/>
          <p:cNvSpPr>
            <a:spLocks noGrp="1"/>
          </p:cNvSpPr>
          <p:nvPr>
            <p:ph type="sldNum" sz="quarter" idx="10"/>
          </p:nvPr>
        </p:nvSpPr>
        <p:spPr/>
        <p:txBody>
          <a:bodyPr/>
          <a:lstStyle/>
          <a:p>
            <a:fld id="{02322656-8894-1544-92AA-01B3CF5E6182}" type="slidenum">
              <a:rPr lang="en-US" smtClean="0"/>
              <a:t>1</a:t>
            </a:fld>
            <a:endParaRPr lang="en-US" dirty="0"/>
          </a:p>
        </p:txBody>
      </p:sp>
    </p:spTree>
    <p:extLst>
      <p:ext uri="{BB962C8B-B14F-4D97-AF65-F5344CB8AC3E}">
        <p14:creationId xmlns:p14="http://schemas.microsoft.com/office/powerpoint/2010/main" val="12605037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83e4663f15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0" name="Google Shape;390;g83e4663f15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rtl="0"/>
            <a:endParaRPr dirty="0"/>
          </a:p>
        </p:txBody>
      </p:sp>
    </p:spTree>
    <p:extLst>
      <p:ext uri="{BB962C8B-B14F-4D97-AF65-F5344CB8AC3E}">
        <p14:creationId xmlns:p14="http://schemas.microsoft.com/office/powerpoint/2010/main" val="32580004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xfrm>
            <a:off x="3886200" y="8686800"/>
            <a:ext cx="2971800" cy="45720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AD5657AB-2B2D-E646-B2B9-ED660B34ADBE}" type="slidenum">
              <a:rPr lang="en-US" sz="1200"/>
              <a:pPr eaLnBrk="1" hangingPunct="1"/>
              <a:t>11</a:t>
            </a:fld>
            <a:endParaRPr lang="en-US" sz="1200"/>
          </a:p>
        </p:txBody>
      </p:sp>
      <p:sp>
        <p:nvSpPr>
          <p:cNvPr id="18435" name="Rectangle 2"/>
          <p:cNvSpPr>
            <a:spLocks noGrp="1" noRot="1" noChangeAspect="1" noChangeArrowheads="1" noTextEdit="1"/>
          </p:cNvSpPr>
          <p:nvPr>
            <p:ph type="sldImg"/>
          </p:nvPr>
        </p:nvSpPr>
        <p:spPr>
          <a:xfrm>
            <a:off x="381000" y="685800"/>
            <a:ext cx="6096000" cy="3429000"/>
          </a:xfrm>
          <a:ln/>
        </p:spPr>
      </p:sp>
      <p:sp>
        <p:nvSpPr>
          <p:cNvPr id="1843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Times New Roman" charset="0"/>
            </a:endParaRPr>
          </a:p>
        </p:txBody>
      </p:sp>
    </p:spTree>
    <p:extLst>
      <p:ext uri="{BB962C8B-B14F-4D97-AF65-F5344CB8AC3E}">
        <p14:creationId xmlns:p14="http://schemas.microsoft.com/office/powerpoint/2010/main" val="32101454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xfrm>
            <a:off x="3886200" y="8686800"/>
            <a:ext cx="2971800" cy="45720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A90A66D7-9A03-EE42-AC0A-13F50BA78A93}" type="slidenum">
              <a:rPr lang="en-US" sz="1200"/>
              <a:pPr eaLnBrk="1" hangingPunct="1"/>
              <a:t>14</a:t>
            </a:fld>
            <a:endParaRPr lang="en-US" sz="1200"/>
          </a:p>
        </p:txBody>
      </p:sp>
      <p:sp>
        <p:nvSpPr>
          <p:cNvPr id="19459" name="Rectangle 2"/>
          <p:cNvSpPr>
            <a:spLocks noGrp="1" noRot="1" noChangeAspect="1" noChangeArrowheads="1" noTextEdit="1"/>
          </p:cNvSpPr>
          <p:nvPr>
            <p:ph type="sldImg"/>
          </p:nvPr>
        </p:nvSpPr>
        <p:spPr>
          <a:xfrm>
            <a:off x="381000" y="685800"/>
            <a:ext cx="6096000" cy="3429000"/>
          </a:xfrm>
          <a:ln/>
        </p:spPr>
      </p:sp>
      <p:sp>
        <p:nvSpPr>
          <p:cNvPr id="1946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Times New Roman" charset="0"/>
            </a:endParaRPr>
          </a:p>
        </p:txBody>
      </p:sp>
    </p:spTree>
    <p:extLst>
      <p:ext uri="{BB962C8B-B14F-4D97-AF65-F5344CB8AC3E}">
        <p14:creationId xmlns:p14="http://schemas.microsoft.com/office/powerpoint/2010/main" val="20890047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74ca78819b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9" name="Google Shape;399;g74ca78819b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rtl="0"/>
            <a:endParaRPr dirty="0"/>
          </a:p>
        </p:txBody>
      </p:sp>
    </p:spTree>
    <p:extLst>
      <p:ext uri="{BB962C8B-B14F-4D97-AF65-F5344CB8AC3E}">
        <p14:creationId xmlns:p14="http://schemas.microsoft.com/office/powerpoint/2010/main" val="40849207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fld id="{47121434-C315-5643-B418-04AF205872FB}" type="slidenum">
              <a:rPr lang="en-US" smtClean="0"/>
              <a:t>27</a:t>
            </a:fld>
            <a:endParaRPr lang="en-US"/>
          </a:p>
        </p:txBody>
      </p:sp>
    </p:spTree>
    <p:extLst>
      <p:ext uri="{BB962C8B-B14F-4D97-AF65-F5344CB8AC3E}">
        <p14:creationId xmlns:p14="http://schemas.microsoft.com/office/powerpoint/2010/main" val="32723332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fld id="{47121434-C315-5643-B418-04AF205872FB}" type="slidenum">
              <a:rPr lang="en-US" smtClean="0"/>
              <a:t>28</a:t>
            </a:fld>
            <a:endParaRPr lang="en-US"/>
          </a:p>
        </p:txBody>
      </p:sp>
    </p:spTree>
    <p:extLst>
      <p:ext uri="{BB962C8B-B14F-4D97-AF65-F5344CB8AC3E}">
        <p14:creationId xmlns:p14="http://schemas.microsoft.com/office/powerpoint/2010/main" val="38160302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74ca78819b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7" name="Google Shape;407;g74ca78819b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rtl="0"/>
            <a:endParaRPr dirty="0"/>
          </a:p>
        </p:txBody>
      </p:sp>
    </p:spTree>
    <p:extLst>
      <p:ext uri="{BB962C8B-B14F-4D97-AF65-F5344CB8AC3E}">
        <p14:creationId xmlns:p14="http://schemas.microsoft.com/office/powerpoint/2010/main" val="33568987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74ca78819b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74ca78819b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br>
              <a:rPr lang="en-US" dirty="0"/>
            </a:br>
            <a:endParaRPr dirty="0"/>
          </a:p>
        </p:txBody>
      </p:sp>
    </p:spTree>
    <p:extLst>
      <p:ext uri="{BB962C8B-B14F-4D97-AF65-F5344CB8AC3E}">
        <p14:creationId xmlns:p14="http://schemas.microsoft.com/office/powerpoint/2010/main" val="28597770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g74ca78819b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4" name="Google Shape;424;g74ca78819b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71128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sz="1100" b="0" i="0" u="none" strike="noStrike" cap="none" dirty="0">
              <a:solidFill>
                <a:srgbClr val="000000"/>
              </a:solidFill>
              <a:effectLst/>
              <a:latin typeface="Arial"/>
              <a:ea typeface="Arial"/>
              <a:cs typeface="Arial"/>
              <a:sym typeface="Arial"/>
            </a:endParaRPr>
          </a:p>
        </p:txBody>
      </p:sp>
      <p:sp>
        <p:nvSpPr>
          <p:cNvPr id="336" name="Google Shape;33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707925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7370983c32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4" name="Google Shape;344;g7370983c32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endParaRPr dirty="0"/>
          </a:p>
        </p:txBody>
      </p:sp>
    </p:spTree>
    <p:extLst>
      <p:ext uri="{BB962C8B-B14F-4D97-AF65-F5344CB8AC3E}">
        <p14:creationId xmlns:p14="http://schemas.microsoft.com/office/powerpoint/2010/main" val="29800888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7370983c32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4" name="Google Shape;344;g7370983c32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rtl="0"/>
            <a:endParaRPr dirty="0"/>
          </a:p>
        </p:txBody>
      </p:sp>
    </p:spTree>
    <p:extLst>
      <p:ext uri="{BB962C8B-B14F-4D97-AF65-F5344CB8AC3E}">
        <p14:creationId xmlns:p14="http://schemas.microsoft.com/office/powerpoint/2010/main" val="10499153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7370983c3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 name="Google Shape;352;g7370983c3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rtl="0"/>
            <a:endParaRPr dirty="0"/>
          </a:p>
        </p:txBody>
      </p:sp>
    </p:spTree>
    <p:extLst>
      <p:ext uri="{BB962C8B-B14F-4D97-AF65-F5344CB8AC3E}">
        <p14:creationId xmlns:p14="http://schemas.microsoft.com/office/powerpoint/2010/main" val="14175754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endParaRPr dirty="0"/>
          </a:p>
        </p:txBody>
      </p:sp>
      <p:sp>
        <p:nvSpPr>
          <p:cNvPr id="361" name="Google Shape;36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848353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rtl="0"/>
            <a:endParaRPr dirty="0"/>
          </a:p>
        </p:txBody>
      </p:sp>
      <p:sp>
        <p:nvSpPr>
          <p:cNvPr id="368" name="Google Shape;36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950309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83e4663f15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5" name="Google Shape;375;g83e4663f15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rtl="0"/>
            <a:endParaRPr dirty="0"/>
          </a:p>
        </p:txBody>
      </p:sp>
    </p:spTree>
    <p:extLst>
      <p:ext uri="{BB962C8B-B14F-4D97-AF65-F5344CB8AC3E}">
        <p14:creationId xmlns:p14="http://schemas.microsoft.com/office/powerpoint/2010/main" val="38091246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rtl="0"/>
            <a:endParaRPr dirty="0"/>
          </a:p>
        </p:txBody>
      </p:sp>
      <p:sp>
        <p:nvSpPr>
          <p:cNvPr id="382" name="Google Shape;38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903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4.emf"/></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3"/>
        <p:cNvGrpSpPr/>
        <p:nvPr/>
      </p:nvGrpSpPr>
      <p:grpSpPr>
        <a:xfrm>
          <a:off x="0" y="0"/>
          <a:ext cx="0" cy="0"/>
          <a:chOff x="0" y="0"/>
          <a:chExt cx="0" cy="0"/>
        </a:xfrm>
      </p:grpSpPr>
      <p:sp>
        <p:nvSpPr>
          <p:cNvPr id="14" name="Google Shape;14;p2"/>
          <p:cNvSpPr txBox="1">
            <a:spLocks noGrp="1"/>
          </p:cNvSpPr>
          <p:nvPr>
            <p:ph type="title"/>
          </p:nvPr>
        </p:nvSpPr>
        <p:spPr>
          <a:xfrm>
            <a:off x="4741333" y="296659"/>
            <a:ext cx="6827520" cy="7239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15" name="Google Shape;15;p2"/>
          <p:cNvSpPr txBox="1">
            <a:spLocks noGrp="1"/>
          </p:cNvSpPr>
          <p:nvPr>
            <p:ph type="body" idx="1"/>
          </p:nvPr>
        </p:nvSpPr>
        <p:spPr>
          <a:xfrm>
            <a:off x="611717" y="1302597"/>
            <a:ext cx="10972800" cy="4689377"/>
          </a:xfrm>
          <a:prstGeom prst="rect">
            <a:avLst/>
          </a:prstGeom>
          <a:noFill/>
          <a:ln>
            <a:noFill/>
          </a:ln>
        </p:spPr>
        <p:txBody>
          <a:bodyPr spcFirstLastPara="1" wrap="square" lIns="0"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o"/>
              <a:defRPr/>
            </a:lvl2pPr>
            <a:lvl3pPr marL="1371600" lvl="2" indent="-342900" algn="l">
              <a:spcBef>
                <a:spcPts val="360"/>
              </a:spcBef>
              <a:spcAft>
                <a:spcPts val="0"/>
              </a:spcAft>
              <a:buSzPts val="1800"/>
              <a:buChar char="o"/>
              <a:defRPr/>
            </a:lvl3pPr>
            <a:lvl4pPr marL="1828800" lvl="3" indent="-342900" algn="l">
              <a:spcBef>
                <a:spcPts val="360"/>
              </a:spcBef>
              <a:spcAft>
                <a:spcPts val="0"/>
              </a:spcAft>
              <a:buSzPts val="1800"/>
              <a:buChar char="o"/>
              <a:defRPr/>
            </a:lvl4pPr>
            <a:lvl5pPr marL="2286000" lvl="4" indent="-342900" algn="l">
              <a:spcBef>
                <a:spcPts val="360"/>
              </a:spcBef>
              <a:spcAft>
                <a:spcPts val="0"/>
              </a:spcAft>
              <a:buSzPts val="1800"/>
              <a:buChar char="o"/>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6" name="Google Shape;16;p2"/>
          <p:cNvSpPr txBox="1">
            <a:spLocks noGrp="1"/>
          </p:cNvSpPr>
          <p:nvPr>
            <p:ph type="dt" idx="10"/>
          </p:nvPr>
        </p:nvSpPr>
        <p:spPr>
          <a:xfrm>
            <a:off x="1390650" y="6453386"/>
            <a:ext cx="1204572" cy="404614"/>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7" name="Google Shape;17;p2"/>
          <p:cNvSpPr txBox="1">
            <a:spLocks noGrp="1"/>
          </p:cNvSpPr>
          <p:nvPr>
            <p:ph type="ftr" idx="11"/>
          </p:nvPr>
        </p:nvSpPr>
        <p:spPr>
          <a:xfrm>
            <a:off x="0" y="6374612"/>
            <a:ext cx="12192000" cy="491529"/>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8" name="Google Shape;18;p2"/>
          <p:cNvSpPr txBox="1">
            <a:spLocks noGrp="1"/>
          </p:cNvSpPr>
          <p:nvPr>
            <p:ph type="sldNum" idx="12"/>
          </p:nvPr>
        </p:nvSpPr>
        <p:spPr>
          <a:xfrm>
            <a:off x="9472737" y="6453386"/>
            <a:ext cx="1596292" cy="404614"/>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1800" b="0" i="0" u="none" strike="noStrike" cap="none">
                <a:solidFill>
                  <a:srgbClr val="000000"/>
                </a:solidFill>
                <a:latin typeface="Arial"/>
                <a:ea typeface="Arial"/>
                <a:cs typeface="Arial"/>
                <a:sym typeface="Arial"/>
              </a:defRPr>
            </a:lvl1pPr>
            <a:lvl2pPr marL="0" marR="0" lvl="1" indent="0" algn="l" rtl="0">
              <a:spcBef>
                <a:spcPts val="0"/>
              </a:spcBef>
              <a:spcAft>
                <a:spcPts val="0"/>
              </a:spcAft>
              <a:buNone/>
              <a:defRPr sz="1800" b="0" i="0" u="none" strike="noStrike" cap="none">
                <a:solidFill>
                  <a:srgbClr val="000000"/>
                </a:solidFill>
                <a:latin typeface="Arial"/>
                <a:ea typeface="Arial"/>
                <a:cs typeface="Arial"/>
                <a:sym typeface="Arial"/>
              </a:defRPr>
            </a:lvl2pPr>
            <a:lvl3pPr marL="0" marR="0" lvl="2" indent="0" algn="l" rtl="0">
              <a:spcBef>
                <a:spcPts val="0"/>
              </a:spcBef>
              <a:spcAft>
                <a:spcPts val="0"/>
              </a:spcAft>
              <a:buNone/>
              <a:defRPr sz="1800" b="0" i="0" u="none" strike="noStrike" cap="none">
                <a:solidFill>
                  <a:srgbClr val="000000"/>
                </a:solidFill>
                <a:latin typeface="Arial"/>
                <a:ea typeface="Arial"/>
                <a:cs typeface="Arial"/>
                <a:sym typeface="Arial"/>
              </a:defRPr>
            </a:lvl3pPr>
            <a:lvl4pPr marL="0" marR="0" lvl="3" indent="0" algn="l" rtl="0">
              <a:spcBef>
                <a:spcPts val="0"/>
              </a:spcBef>
              <a:spcAft>
                <a:spcPts val="0"/>
              </a:spcAft>
              <a:buNone/>
              <a:defRPr sz="1800" b="0" i="0" u="none" strike="noStrike" cap="none">
                <a:solidFill>
                  <a:srgbClr val="000000"/>
                </a:solidFill>
                <a:latin typeface="Arial"/>
                <a:ea typeface="Arial"/>
                <a:cs typeface="Arial"/>
                <a:sym typeface="Arial"/>
              </a:defRPr>
            </a:lvl4pPr>
            <a:lvl5pPr marL="0" marR="0" lvl="4" indent="0" algn="l" rtl="0">
              <a:spcBef>
                <a:spcPts val="0"/>
              </a:spcBef>
              <a:spcAft>
                <a:spcPts val="0"/>
              </a:spcAft>
              <a:buNone/>
              <a:defRPr sz="1800" b="0" i="0" u="none" strike="noStrike" cap="none">
                <a:solidFill>
                  <a:srgbClr val="000000"/>
                </a:solidFill>
                <a:latin typeface="Arial"/>
                <a:ea typeface="Arial"/>
                <a:cs typeface="Arial"/>
                <a:sym typeface="Arial"/>
              </a:defRPr>
            </a:lvl5pPr>
            <a:lvl6pPr marL="0" marR="0" lvl="5" indent="0" algn="l" rtl="0">
              <a:spcBef>
                <a:spcPts val="0"/>
              </a:spcBef>
              <a:spcAft>
                <a:spcPts val="0"/>
              </a:spcAft>
              <a:buNone/>
              <a:defRPr sz="1800" b="0" i="0" u="none" strike="noStrike" cap="none">
                <a:solidFill>
                  <a:srgbClr val="000000"/>
                </a:solidFill>
                <a:latin typeface="Arial"/>
                <a:ea typeface="Arial"/>
                <a:cs typeface="Arial"/>
                <a:sym typeface="Arial"/>
              </a:defRPr>
            </a:lvl6pPr>
            <a:lvl7pPr marL="0" marR="0" lvl="6" indent="0" algn="l" rtl="0">
              <a:spcBef>
                <a:spcPts val="0"/>
              </a:spcBef>
              <a:spcAft>
                <a:spcPts val="0"/>
              </a:spcAft>
              <a:buNone/>
              <a:defRPr sz="1800" b="0" i="0" u="none" strike="noStrike" cap="none">
                <a:solidFill>
                  <a:srgbClr val="000000"/>
                </a:solidFill>
                <a:latin typeface="Arial"/>
                <a:ea typeface="Arial"/>
                <a:cs typeface="Arial"/>
                <a:sym typeface="Arial"/>
              </a:defRPr>
            </a:lvl7pPr>
            <a:lvl8pPr marL="0" marR="0" lvl="7" indent="0" algn="l" rtl="0">
              <a:spcBef>
                <a:spcPts val="0"/>
              </a:spcBef>
              <a:spcAft>
                <a:spcPts val="0"/>
              </a:spcAft>
              <a:buNone/>
              <a:defRPr sz="1800" b="0" i="0" u="none" strike="noStrike" cap="none">
                <a:solidFill>
                  <a:srgbClr val="000000"/>
                </a:solidFill>
                <a:latin typeface="Arial"/>
                <a:ea typeface="Arial"/>
                <a:cs typeface="Arial"/>
                <a:sym typeface="Arial"/>
              </a:defRPr>
            </a:lvl8pPr>
            <a:lvl9pPr marL="0" marR="0" lvl="8" indent="0" algn="l" rtl="0">
              <a:spcBef>
                <a:spcPts val="0"/>
              </a:spcBef>
              <a:spcAft>
                <a:spcPts val="0"/>
              </a:spcAft>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BM Bulleted Text-2 SmartArt Graphics">
  <p:cSld name="SBM Bulleted Text-2 SmartArt Graphics">
    <p:spTree>
      <p:nvGrpSpPr>
        <p:cNvPr id="1" name="Shape 57"/>
        <p:cNvGrpSpPr/>
        <p:nvPr/>
      </p:nvGrpSpPr>
      <p:grpSpPr>
        <a:xfrm>
          <a:off x="0" y="0"/>
          <a:ext cx="0" cy="0"/>
          <a:chOff x="0" y="0"/>
          <a:chExt cx="0" cy="0"/>
        </a:xfrm>
      </p:grpSpPr>
      <p:sp>
        <p:nvSpPr>
          <p:cNvPr id="58" name="Google Shape;58;p11"/>
          <p:cNvSpPr txBox="1">
            <a:spLocks noGrp="1"/>
          </p:cNvSpPr>
          <p:nvPr>
            <p:ph type="title"/>
          </p:nvPr>
        </p:nvSpPr>
        <p:spPr>
          <a:xfrm>
            <a:off x="4741333" y="288518"/>
            <a:ext cx="6827520" cy="7239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59" name="Google Shape;59;p11"/>
          <p:cNvSpPr txBox="1">
            <a:spLocks noGrp="1"/>
          </p:cNvSpPr>
          <p:nvPr>
            <p:ph type="body" idx="1"/>
          </p:nvPr>
        </p:nvSpPr>
        <p:spPr>
          <a:xfrm>
            <a:off x="626534" y="1278173"/>
            <a:ext cx="5473537" cy="4703952"/>
          </a:xfrm>
          <a:prstGeom prst="rect">
            <a:avLst/>
          </a:prstGeom>
          <a:noFill/>
          <a:ln>
            <a:noFill/>
          </a:ln>
        </p:spPr>
        <p:txBody>
          <a:bodyPr spcFirstLastPara="1" wrap="square" lIns="0"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o"/>
              <a:defRPr/>
            </a:lvl2pPr>
            <a:lvl3pPr marL="1371600" lvl="2" indent="-342900" algn="l">
              <a:spcBef>
                <a:spcPts val="360"/>
              </a:spcBef>
              <a:spcAft>
                <a:spcPts val="0"/>
              </a:spcAft>
              <a:buSzPts val="1800"/>
              <a:buChar char="o"/>
              <a:defRPr/>
            </a:lvl3pPr>
            <a:lvl4pPr marL="1828800" lvl="3" indent="-342900" algn="l">
              <a:spcBef>
                <a:spcPts val="360"/>
              </a:spcBef>
              <a:spcAft>
                <a:spcPts val="0"/>
              </a:spcAft>
              <a:buSzPts val="1800"/>
              <a:buChar char="o"/>
              <a:defRPr/>
            </a:lvl4pPr>
            <a:lvl5pPr marL="2286000" lvl="4" indent="-342900" algn="l">
              <a:spcBef>
                <a:spcPts val="360"/>
              </a:spcBef>
              <a:spcAft>
                <a:spcPts val="0"/>
              </a:spcAft>
              <a:buSzPts val="1800"/>
              <a:buChar char="o"/>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0" name="Google Shape;60;p11"/>
          <p:cNvSpPr>
            <a:spLocks noGrp="1"/>
          </p:cNvSpPr>
          <p:nvPr>
            <p:ph type="dgm" idx="2"/>
          </p:nvPr>
        </p:nvSpPr>
        <p:spPr>
          <a:xfrm>
            <a:off x="6490824" y="1107212"/>
            <a:ext cx="5701177" cy="2572642"/>
          </a:xfrm>
          <a:prstGeom prst="rect">
            <a:avLst/>
          </a:prstGeom>
          <a:noFill/>
          <a:ln>
            <a:noFill/>
          </a:ln>
        </p:spPr>
        <p:txBody>
          <a:bodyPr spcFirstLastPara="1" wrap="square" lIns="0" tIns="45700" rIns="91425" bIns="45700" anchor="t" anchorCtr="0">
            <a:noAutofit/>
          </a:bodyPr>
          <a:lstStyle>
            <a:lvl1pPr marR="0" lvl="0" algn="l" rtl="0">
              <a:spcBef>
                <a:spcPts val="640"/>
              </a:spcBef>
              <a:spcAft>
                <a:spcPts val="0"/>
              </a:spcAft>
              <a:buClr>
                <a:srgbClr val="B60225"/>
              </a:buClr>
              <a:buSzPts val="3200"/>
              <a:buFont typeface="Arial"/>
              <a:buNone/>
              <a:defRPr sz="3200" b="0" i="0" u="none" strike="noStrike" cap="none">
                <a:solidFill>
                  <a:schemeClr val="dk1"/>
                </a:solidFill>
                <a:latin typeface="Helvetica Neue"/>
                <a:ea typeface="Helvetica Neue"/>
                <a:cs typeface="Helvetica Neue"/>
                <a:sym typeface="Helvetica Neue"/>
              </a:defRPr>
            </a:lvl1pPr>
            <a:lvl2pPr marR="0" lvl="1" algn="l" rtl="0">
              <a:spcBef>
                <a:spcPts val="480"/>
              </a:spcBef>
              <a:spcAft>
                <a:spcPts val="0"/>
              </a:spcAft>
              <a:buClr>
                <a:srgbClr val="B60225"/>
              </a:buClr>
              <a:buSzPts val="2400"/>
              <a:buFont typeface="Courier New"/>
              <a:buChar char="o"/>
              <a:defRPr sz="2400" b="0" i="0" u="none" strike="noStrike" cap="none">
                <a:solidFill>
                  <a:schemeClr val="dk1"/>
                </a:solidFill>
                <a:latin typeface="Helvetica Neue"/>
                <a:ea typeface="Helvetica Neue"/>
                <a:cs typeface="Helvetica Neue"/>
                <a:sym typeface="Helvetica Neue"/>
              </a:defRPr>
            </a:lvl2pPr>
            <a:lvl3pPr marR="0" lvl="2" algn="l" rtl="0">
              <a:spcBef>
                <a:spcPts val="480"/>
              </a:spcBef>
              <a:spcAft>
                <a:spcPts val="0"/>
              </a:spcAft>
              <a:buClr>
                <a:srgbClr val="B60225"/>
              </a:buClr>
              <a:buSzPts val="2400"/>
              <a:buFont typeface="Courier New"/>
              <a:buChar char="o"/>
              <a:defRPr sz="2400" b="0" i="0" u="none" strike="noStrike" cap="none">
                <a:solidFill>
                  <a:schemeClr val="dk1"/>
                </a:solidFill>
                <a:latin typeface="Helvetica Neue"/>
                <a:ea typeface="Helvetica Neue"/>
                <a:cs typeface="Helvetica Neue"/>
                <a:sym typeface="Helvetica Neue"/>
              </a:defRPr>
            </a:lvl3pPr>
            <a:lvl4pPr marR="0" lvl="3" algn="l" rtl="0">
              <a:spcBef>
                <a:spcPts val="480"/>
              </a:spcBef>
              <a:spcAft>
                <a:spcPts val="0"/>
              </a:spcAft>
              <a:buClr>
                <a:srgbClr val="B60225"/>
              </a:buClr>
              <a:buSzPts val="2400"/>
              <a:buFont typeface="Courier New"/>
              <a:buChar char="o"/>
              <a:defRPr sz="2400" b="0" i="0" u="none" strike="noStrike" cap="none">
                <a:solidFill>
                  <a:schemeClr val="dk1"/>
                </a:solidFill>
                <a:latin typeface="Helvetica Neue"/>
                <a:ea typeface="Helvetica Neue"/>
                <a:cs typeface="Helvetica Neue"/>
                <a:sym typeface="Helvetica Neue"/>
              </a:defRPr>
            </a:lvl4pPr>
            <a:lvl5pPr marR="0" lvl="4" algn="l" rtl="0">
              <a:spcBef>
                <a:spcPts val="480"/>
              </a:spcBef>
              <a:spcAft>
                <a:spcPts val="0"/>
              </a:spcAft>
              <a:buClr>
                <a:srgbClr val="B60225"/>
              </a:buClr>
              <a:buSzPts val="2400"/>
              <a:buFont typeface="Courier New"/>
              <a:buChar char="o"/>
              <a:defRPr sz="2400" b="0" i="0" u="none" strike="noStrike" cap="none">
                <a:solidFill>
                  <a:schemeClr val="dk1"/>
                </a:solidFill>
                <a:latin typeface="Helvetica Neue"/>
                <a:ea typeface="Helvetica Neue"/>
                <a:cs typeface="Helvetica Neue"/>
                <a:sym typeface="Helvetica Neue"/>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61" name="Google Shape;61;p11"/>
          <p:cNvSpPr>
            <a:spLocks noGrp="1"/>
          </p:cNvSpPr>
          <p:nvPr>
            <p:ph type="dgm" idx="3"/>
          </p:nvPr>
        </p:nvSpPr>
        <p:spPr>
          <a:xfrm>
            <a:off x="6485467" y="3818254"/>
            <a:ext cx="5706533" cy="2572641"/>
          </a:xfrm>
          <a:prstGeom prst="rect">
            <a:avLst/>
          </a:prstGeom>
          <a:noFill/>
          <a:ln>
            <a:noFill/>
          </a:ln>
        </p:spPr>
        <p:txBody>
          <a:bodyPr spcFirstLastPara="1" wrap="square" lIns="0" tIns="45700" rIns="91425" bIns="45700" anchor="t" anchorCtr="0">
            <a:noAutofit/>
          </a:bodyPr>
          <a:lstStyle>
            <a:lvl1pPr marR="0" lvl="0" algn="l" rtl="0">
              <a:spcBef>
                <a:spcPts val="640"/>
              </a:spcBef>
              <a:spcAft>
                <a:spcPts val="0"/>
              </a:spcAft>
              <a:buClr>
                <a:srgbClr val="B60225"/>
              </a:buClr>
              <a:buSzPts val="3200"/>
              <a:buFont typeface="Arial"/>
              <a:buNone/>
              <a:defRPr sz="3200" b="0" i="0" u="none" strike="noStrike" cap="none">
                <a:solidFill>
                  <a:schemeClr val="dk1"/>
                </a:solidFill>
                <a:latin typeface="Helvetica Neue"/>
                <a:ea typeface="Helvetica Neue"/>
                <a:cs typeface="Helvetica Neue"/>
                <a:sym typeface="Helvetica Neue"/>
              </a:defRPr>
            </a:lvl1pPr>
            <a:lvl2pPr marR="0" lvl="1" algn="l" rtl="0">
              <a:spcBef>
                <a:spcPts val="480"/>
              </a:spcBef>
              <a:spcAft>
                <a:spcPts val="0"/>
              </a:spcAft>
              <a:buClr>
                <a:srgbClr val="B60225"/>
              </a:buClr>
              <a:buSzPts val="2400"/>
              <a:buFont typeface="Courier New"/>
              <a:buChar char="o"/>
              <a:defRPr sz="2400" b="0" i="0" u="none" strike="noStrike" cap="none">
                <a:solidFill>
                  <a:schemeClr val="dk1"/>
                </a:solidFill>
                <a:latin typeface="Helvetica Neue"/>
                <a:ea typeface="Helvetica Neue"/>
                <a:cs typeface="Helvetica Neue"/>
                <a:sym typeface="Helvetica Neue"/>
              </a:defRPr>
            </a:lvl2pPr>
            <a:lvl3pPr marR="0" lvl="2" algn="l" rtl="0">
              <a:spcBef>
                <a:spcPts val="480"/>
              </a:spcBef>
              <a:spcAft>
                <a:spcPts val="0"/>
              </a:spcAft>
              <a:buClr>
                <a:srgbClr val="B60225"/>
              </a:buClr>
              <a:buSzPts val="2400"/>
              <a:buFont typeface="Courier New"/>
              <a:buChar char="o"/>
              <a:defRPr sz="2400" b="0" i="0" u="none" strike="noStrike" cap="none">
                <a:solidFill>
                  <a:schemeClr val="dk1"/>
                </a:solidFill>
                <a:latin typeface="Helvetica Neue"/>
                <a:ea typeface="Helvetica Neue"/>
                <a:cs typeface="Helvetica Neue"/>
                <a:sym typeface="Helvetica Neue"/>
              </a:defRPr>
            </a:lvl3pPr>
            <a:lvl4pPr marR="0" lvl="3" algn="l" rtl="0">
              <a:spcBef>
                <a:spcPts val="480"/>
              </a:spcBef>
              <a:spcAft>
                <a:spcPts val="0"/>
              </a:spcAft>
              <a:buClr>
                <a:srgbClr val="B60225"/>
              </a:buClr>
              <a:buSzPts val="2400"/>
              <a:buFont typeface="Courier New"/>
              <a:buChar char="o"/>
              <a:defRPr sz="2400" b="0" i="0" u="none" strike="noStrike" cap="none">
                <a:solidFill>
                  <a:schemeClr val="dk1"/>
                </a:solidFill>
                <a:latin typeface="Helvetica Neue"/>
                <a:ea typeface="Helvetica Neue"/>
                <a:cs typeface="Helvetica Neue"/>
                <a:sym typeface="Helvetica Neue"/>
              </a:defRPr>
            </a:lvl4pPr>
            <a:lvl5pPr marR="0" lvl="4" algn="l" rtl="0">
              <a:spcBef>
                <a:spcPts val="480"/>
              </a:spcBef>
              <a:spcAft>
                <a:spcPts val="0"/>
              </a:spcAft>
              <a:buClr>
                <a:srgbClr val="B60225"/>
              </a:buClr>
              <a:buSzPts val="2400"/>
              <a:buFont typeface="Courier New"/>
              <a:buChar char="o"/>
              <a:defRPr sz="2400" b="0" i="0" u="none" strike="noStrike" cap="none">
                <a:solidFill>
                  <a:schemeClr val="dk1"/>
                </a:solidFill>
                <a:latin typeface="Helvetica Neue"/>
                <a:ea typeface="Helvetica Neue"/>
                <a:cs typeface="Helvetica Neue"/>
                <a:sym typeface="Helvetica Neue"/>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62" name="Google Shape;62;p11"/>
          <p:cNvSpPr txBox="1">
            <a:spLocks noGrp="1"/>
          </p:cNvSpPr>
          <p:nvPr>
            <p:ph type="body" idx="4"/>
          </p:nvPr>
        </p:nvSpPr>
        <p:spPr>
          <a:xfrm>
            <a:off x="0" y="6380212"/>
            <a:ext cx="12192000" cy="469900"/>
          </a:xfrm>
          <a:prstGeom prst="rect">
            <a:avLst/>
          </a:prstGeom>
          <a:noFill/>
          <a:ln>
            <a:noFill/>
          </a:ln>
        </p:spPr>
        <p:txBody>
          <a:bodyPr spcFirstLastPara="1" wrap="square" lIns="0" tIns="45700" rIns="91425" bIns="45700" anchor="ctr" anchorCtr="0">
            <a:noAutofit/>
          </a:bodyPr>
          <a:lstStyle>
            <a:lvl1pPr marL="457200" lvl="0" indent="-228600" algn="ctr">
              <a:spcBef>
                <a:spcPts val="400"/>
              </a:spcBef>
              <a:spcAft>
                <a:spcPts val="0"/>
              </a:spcAft>
              <a:buSzPts val="2000"/>
              <a:buFont typeface="Helvetica Neue"/>
              <a:buNone/>
              <a:defRPr sz="2000">
                <a:solidFill>
                  <a:srgbClr val="FFFFFF"/>
                </a:solidFill>
                <a:latin typeface="Helvetica Neue"/>
                <a:ea typeface="Helvetica Neue"/>
                <a:cs typeface="Helvetica Neue"/>
                <a:sym typeface="Helvetica Neue"/>
              </a:defRPr>
            </a:lvl1pPr>
            <a:lvl2pPr marL="914400" lvl="1" indent="-342900" algn="l">
              <a:spcBef>
                <a:spcPts val="360"/>
              </a:spcBef>
              <a:spcAft>
                <a:spcPts val="0"/>
              </a:spcAft>
              <a:buSzPts val="1800"/>
              <a:buChar char="o"/>
              <a:defRPr/>
            </a:lvl2pPr>
            <a:lvl3pPr marL="1371600" lvl="2" indent="-342900" algn="l">
              <a:spcBef>
                <a:spcPts val="360"/>
              </a:spcBef>
              <a:spcAft>
                <a:spcPts val="0"/>
              </a:spcAft>
              <a:buSzPts val="1800"/>
              <a:buChar char="o"/>
              <a:defRPr/>
            </a:lvl3pPr>
            <a:lvl4pPr marL="1828800" lvl="3" indent="-342900" algn="l">
              <a:spcBef>
                <a:spcPts val="360"/>
              </a:spcBef>
              <a:spcAft>
                <a:spcPts val="0"/>
              </a:spcAft>
              <a:buSzPts val="1800"/>
              <a:buChar char="o"/>
              <a:defRPr/>
            </a:lvl4pPr>
            <a:lvl5pPr marL="2286000" lvl="4" indent="-342900" algn="l">
              <a:spcBef>
                <a:spcPts val="360"/>
              </a:spcBef>
              <a:spcAft>
                <a:spcPts val="0"/>
              </a:spcAft>
              <a:buSzPts val="1800"/>
              <a:buChar char="o"/>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BM Full Page Photo">
  <p:cSld name="SBM Full Page Photo">
    <p:spTree>
      <p:nvGrpSpPr>
        <p:cNvPr id="1" name="Shape 63"/>
        <p:cNvGrpSpPr/>
        <p:nvPr/>
      </p:nvGrpSpPr>
      <p:grpSpPr>
        <a:xfrm>
          <a:off x="0" y="0"/>
          <a:ext cx="0" cy="0"/>
          <a:chOff x="0" y="0"/>
          <a:chExt cx="0" cy="0"/>
        </a:xfrm>
      </p:grpSpPr>
      <p:cxnSp>
        <p:nvCxnSpPr>
          <p:cNvPr id="64" name="Google Shape;64;p12"/>
          <p:cNvCxnSpPr/>
          <p:nvPr/>
        </p:nvCxnSpPr>
        <p:spPr>
          <a:xfrm>
            <a:off x="0" y="1082675"/>
            <a:ext cx="12192000" cy="1588"/>
          </a:xfrm>
          <a:prstGeom prst="straightConnector1">
            <a:avLst/>
          </a:prstGeom>
          <a:noFill/>
          <a:ln w="12700" cap="flat" cmpd="sng">
            <a:solidFill>
              <a:srgbClr val="B60225"/>
            </a:solidFill>
            <a:prstDash val="solid"/>
            <a:round/>
            <a:headEnd type="none" w="sm" len="sm"/>
            <a:tailEnd type="none" w="sm" len="sm"/>
          </a:ln>
        </p:spPr>
      </p:cxnSp>
      <p:sp>
        <p:nvSpPr>
          <p:cNvPr id="65" name="Google Shape;65;p12"/>
          <p:cNvSpPr txBox="1">
            <a:spLocks noGrp="1"/>
          </p:cNvSpPr>
          <p:nvPr>
            <p:ph type="body" idx="1"/>
          </p:nvPr>
        </p:nvSpPr>
        <p:spPr>
          <a:xfrm>
            <a:off x="4656459" y="290147"/>
            <a:ext cx="6925940" cy="727511"/>
          </a:xfrm>
          <a:prstGeom prst="rect">
            <a:avLst/>
          </a:prstGeom>
          <a:noFill/>
          <a:ln>
            <a:noFill/>
          </a:ln>
        </p:spPr>
        <p:txBody>
          <a:bodyPr spcFirstLastPara="1" wrap="square" lIns="0" tIns="45700" rIns="0" bIns="45700" anchor="ctr" anchorCtr="0">
            <a:noAutofit/>
          </a:bodyPr>
          <a:lstStyle>
            <a:lvl1pPr marL="457200" lvl="0" indent="-228600" algn="r">
              <a:spcBef>
                <a:spcPts val="320"/>
              </a:spcBef>
              <a:spcAft>
                <a:spcPts val="0"/>
              </a:spcAft>
              <a:buSzPts val="1600"/>
              <a:buFont typeface="Helvetica Neue"/>
              <a:buNone/>
              <a:defRPr sz="1600" cap="none">
                <a:solidFill>
                  <a:srgbClr val="000000"/>
                </a:solidFill>
                <a:latin typeface="Helvetica Neue"/>
                <a:ea typeface="Helvetica Neue"/>
                <a:cs typeface="Helvetica Neue"/>
                <a:sym typeface="Helvetica Neue"/>
              </a:defRPr>
            </a:lvl1pPr>
            <a:lvl2pPr marL="914400" lvl="1" indent="-342900" algn="l">
              <a:spcBef>
                <a:spcPts val="360"/>
              </a:spcBef>
              <a:spcAft>
                <a:spcPts val="0"/>
              </a:spcAft>
              <a:buSzPts val="1800"/>
              <a:buChar char="o"/>
              <a:defRPr/>
            </a:lvl2pPr>
            <a:lvl3pPr marL="1371600" lvl="2" indent="-342900" algn="l">
              <a:spcBef>
                <a:spcPts val="360"/>
              </a:spcBef>
              <a:spcAft>
                <a:spcPts val="0"/>
              </a:spcAft>
              <a:buSzPts val="1800"/>
              <a:buChar char="o"/>
              <a:defRPr/>
            </a:lvl3pPr>
            <a:lvl4pPr marL="1828800" lvl="3" indent="-342900" algn="l">
              <a:spcBef>
                <a:spcPts val="360"/>
              </a:spcBef>
              <a:spcAft>
                <a:spcPts val="0"/>
              </a:spcAft>
              <a:buSzPts val="1800"/>
              <a:buChar char="o"/>
              <a:defRPr/>
            </a:lvl4pPr>
            <a:lvl5pPr marL="2286000" lvl="4" indent="-342900" algn="l">
              <a:spcBef>
                <a:spcPts val="360"/>
              </a:spcBef>
              <a:spcAft>
                <a:spcPts val="0"/>
              </a:spcAft>
              <a:buSzPts val="1800"/>
              <a:buChar char="o"/>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6" name="Google Shape;66;p12"/>
          <p:cNvSpPr txBox="1">
            <a:spLocks noGrp="1"/>
          </p:cNvSpPr>
          <p:nvPr>
            <p:ph type="body" idx="2"/>
          </p:nvPr>
        </p:nvSpPr>
        <p:spPr>
          <a:xfrm>
            <a:off x="0" y="6400800"/>
            <a:ext cx="12192000" cy="457200"/>
          </a:xfrm>
          <a:prstGeom prst="rect">
            <a:avLst/>
          </a:prstGeom>
          <a:noFill/>
          <a:ln>
            <a:noFill/>
          </a:ln>
        </p:spPr>
        <p:txBody>
          <a:bodyPr spcFirstLastPara="1" wrap="square" lIns="0" tIns="45700" rIns="91425" bIns="45700" anchor="ctr" anchorCtr="0">
            <a:noAutofit/>
          </a:bodyPr>
          <a:lstStyle>
            <a:lvl1pPr marL="457200" lvl="0" indent="-228600" algn="ctr">
              <a:spcBef>
                <a:spcPts val="400"/>
              </a:spcBef>
              <a:spcAft>
                <a:spcPts val="0"/>
              </a:spcAft>
              <a:buSzPts val="2000"/>
              <a:buFont typeface="Helvetica Neue"/>
              <a:buNone/>
              <a:defRPr sz="2000">
                <a:solidFill>
                  <a:srgbClr val="FFFFFF"/>
                </a:solidFill>
                <a:latin typeface="Helvetica Neue"/>
                <a:ea typeface="Helvetica Neue"/>
                <a:cs typeface="Helvetica Neue"/>
                <a:sym typeface="Helvetica Neue"/>
              </a:defRPr>
            </a:lvl1pPr>
            <a:lvl2pPr marL="914400" lvl="1" indent="-342900" algn="l">
              <a:spcBef>
                <a:spcPts val="360"/>
              </a:spcBef>
              <a:spcAft>
                <a:spcPts val="0"/>
              </a:spcAft>
              <a:buSzPts val="1800"/>
              <a:buChar char="o"/>
              <a:defRPr/>
            </a:lvl2pPr>
            <a:lvl3pPr marL="1371600" lvl="2" indent="-342900" algn="l">
              <a:spcBef>
                <a:spcPts val="360"/>
              </a:spcBef>
              <a:spcAft>
                <a:spcPts val="0"/>
              </a:spcAft>
              <a:buSzPts val="1800"/>
              <a:buChar char="o"/>
              <a:defRPr/>
            </a:lvl3pPr>
            <a:lvl4pPr marL="1828800" lvl="3" indent="-342900" algn="l">
              <a:spcBef>
                <a:spcPts val="360"/>
              </a:spcBef>
              <a:spcAft>
                <a:spcPts val="0"/>
              </a:spcAft>
              <a:buSzPts val="1800"/>
              <a:buChar char="o"/>
              <a:defRPr/>
            </a:lvl4pPr>
            <a:lvl5pPr marL="2286000" lvl="4" indent="-342900" algn="l">
              <a:spcBef>
                <a:spcPts val="360"/>
              </a:spcBef>
              <a:spcAft>
                <a:spcPts val="0"/>
              </a:spcAft>
              <a:buSzPts val="1800"/>
              <a:buChar char="o"/>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7" name="Google Shape;67;p12"/>
          <p:cNvSpPr>
            <a:spLocks noGrp="1"/>
          </p:cNvSpPr>
          <p:nvPr>
            <p:ph type="pic" idx="3"/>
          </p:nvPr>
        </p:nvSpPr>
        <p:spPr>
          <a:xfrm>
            <a:off x="0" y="1099071"/>
            <a:ext cx="12192000" cy="5283683"/>
          </a:xfrm>
          <a:prstGeom prst="rect">
            <a:avLst/>
          </a:prstGeom>
          <a:solidFill>
            <a:srgbClr val="D8D8D8"/>
          </a:solidFill>
          <a:ln>
            <a:noFill/>
          </a:ln>
        </p:spPr>
        <p:txBody>
          <a:bodyPr spcFirstLastPara="1" wrap="square" lIns="0" tIns="45700" rIns="91425" bIns="45700" anchor="t" anchorCtr="0">
            <a:noAutofit/>
          </a:bodyPr>
          <a:lstStyle>
            <a:lvl1pPr marR="0" lvl="0" algn="l" rtl="0">
              <a:spcBef>
                <a:spcPts val="640"/>
              </a:spcBef>
              <a:spcAft>
                <a:spcPts val="0"/>
              </a:spcAft>
              <a:buClr>
                <a:srgbClr val="B60225"/>
              </a:buClr>
              <a:buSzPts val="3200"/>
              <a:buFont typeface="Arial"/>
              <a:buNone/>
              <a:defRPr sz="3200" b="0" i="0" u="none" strike="noStrike" cap="none">
                <a:solidFill>
                  <a:schemeClr val="dk1"/>
                </a:solidFill>
                <a:latin typeface="Helvetica Neue"/>
                <a:ea typeface="Helvetica Neue"/>
                <a:cs typeface="Helvetica Neue"/>
                <a:sym typeface="Helvetica Neue"/>
              </a:defRPr>
            </a:lvl1pPr>
            <a:lvl2pPr marR="0" lvl="1" algn="l" rtl="0">
              <a:spcBef>
                <a:spcPts val="560"/>
              </a:spcBef>
              <a:spcAft>
                <a:spcPts val="0"/>
              </a:spcAft>
              <a:buClr>
                <a:srgbClr val="B60225"/>
              </a:buClr>
              <a:buSzPts val="2800"/>
              <a:buFont typeface="Courier New"/>
              <a:buNone/>
              <a:defRPr sz="2800" b="0" i="0" u="none" strike="noStrike" cap="none">
                <a:solidFill>
                  <a:schemeClr val="dk1"/>
                </a:solidFill>
                <a:latin typeface="Helvetica Neue"/>
                <a:ea typeface="Helvetica Neue"/>
                <a:cs typeface="Helvetica Neue"/>
                <a:sym typeface="Helvetica Neue"/>
              </a:defRPr>
            </a:lvl2pPr>
            <a:lvl3pPr marR="0" lvl="2" algn="l" rtl="0">
              <a:spcBef>
                <a:spcPts val="480"/>
              </a:spcBef>
              <a:spcAft>
                <a:spcPts val="0"/>
              </a:spcAft>
              <a:buClr>
                <a:srgbClr val="B60225"/>
              </a:buClr>
              <a:buSzPts val="2400"/>
              <a:buFont typeface="Courier New"/>
              <a:buNone/>
              <a:defRPr sz="2400" b="0" i="0" u="none" strike="noStrike" cap="none">
                <a:solidFill>
                  <a:schemeClr val="dk1"/>
                </a:solidFill>
                <a:latin typeface="Helvetica Neue"/>
                <a:ea typeface="Helvetica Neue"/>
                <a:cs typeface="Helvetica Neue"/>
                <a:sym typeface="Helvetica Neue"/>
              </a:defRPr>
            </a:lvl3pPr>
            <a:lvl4pPr marR="0" lvl="3" algn="l" rtl="0">
              <a:spcBef>
                <a:spcPts val="400"/>
              </a:spcBef>
              <a:spcAft>
                <a:spcPts val="0"/>
              </a:spcAft>
              <a:buClr>
                <a:srgbClr val="B60225"/>
              </a:buClr>
              <a:buSzPts val="2000"/>
              <a:buFont typeface="Courier New"/>
              <a:buNone/>
              <a:defRPr sz="2000" b="0" i="0" u="none" strike="noStrike" cap="none">
                <a:solidFill>
                  <a:schemeClr val="dk1"/>
                </a:solidFill>
                <a:latin typeface="Helvetica Neue"/>
                <a:ea typeface="Helvetica Neue"/>
                <a:cs typeface="Helvetica Neue"/>
                <a:sym typeface="Helvetica Neue"/>
              </a:defRPr>
            </a:lvl4pPr>
            <a:lvl5pPr marR="0" lvl="4" algn="l" rtl="0">
              <a:spcBef>
                <a:spcPts val="400"/>
              </a:spcBef>
              <a:spcAft>
                <a:spcPts val="0"/>
              </a:spcAft>
              <a:buClr>
                <a:srgbClr val="B60225"/>
              </a:buClr>
              <a:buSzPts val="2000"/>
              <a:buFont typeface="Courier New"/>
              <a:buNone/>
              <a:defRPr sz="2000" b="0" i="0" u="none" strike="noStrike" cap="none">
                <a:solidFill>
                  <a:schemeClr val="dk1"/>
                </a:solidFill>
                <a:latin typeface="Helvetica Neue"/>
                <a:ea typeface="Helvetica Neue"/>
                <a:cs typeface="Helvetica Neue"/>
                <a:sym typeface="Helvetica Neue"/>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BU Logo">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03498" y="1439756"/>
            <a:ext cx="4481381" cy="766333"/>
          </a:xfrm>
          <a:prstGeom prst="rect">
            <a:avLst/>
          </a:prstGeom>
        </p:spPr>
      </p:pic>
      <p:cxnSp>
        <p:nvCxnSpPr>
          <p:cNvPr id="10" name="Straight Connector 9"/>
          <p:cNvCxnSpPr/>
          <p:nvPr userDrawn="1"/>
        </p:nvCxnSpPr>
        <p:spPr>
          <a:xfrm flipV="1">
            <a:off x="2199468" y="5158623"/>
            <a:ext cx="10126851" cy="9911"/>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199468" y="2524449"/>
            <a:ext cx="6107283" cy="2282147"/>
          </a:xfrm>
          <a:prstGeom prst="rect">
            <a:avLst/>
          </a:prstGeom>
        </p:spPr>
      </p:pic>
      <p:sp>
        <p:nvSpPr>
          <p:cNvPr id="8" name="Text Placeholder 2"/>
          <p:cNvSpPr>
            <a:spLocks noGrp="1"/>
          </p:cNvSpPr>
          <p:nvPr>
            <p:ph type="body" idx="10" hasCustomPrompt="1"/>
          </p:nvPr>
        </p:nvSpPr>
        <p:spPr>
          <a:xfrm>
            <a:off x="2066981" y="5356824"/>
            <a:ext cx="5774259" cy="399097"/>
          </a:xfrm>
          <a:prstGeom prst="rect">
            <a:avLst/>
          </a:prstGeom>
        </p:spPr>
        <p:txBody>
          <a:bodyPr>
            <a:noAutofit/>
          </a:bodyPr>
          <a:lstStyle>
            <a:lvl1pPr marL="0" indent="0">
              <a:lnSpc>
                <a:spcPct val="100000"/>
              </a:lnSpc>
              <a:buNone/>
              <a:defRPr sz="1867" b="0" i="0" baseline="0">
                <a:solidFill>
                  <a:schemeClr val="bg1"/>
                </a:solidFill>
                <a:latin typeface="Museo Slab 700" charset="0"/>
                <a:ea typeface="Museo Slab 700" charset="0"/>
                <a:cs typeface="Museo Slab 700"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a:t>SUBTITLE OR NAME OF PRESENTATION</a:t>
            </a:r>
          </a:p>
        </p:txBody>
      </p:sp>
    </p:spTree>
    <p:extLst>
      <p:ext uri="{BB962C8B-B14F-4D97-AF65-F5344CB8AC3E}">
        <p14:creationId xmlns:p14="http://schemas.microsoft.com/office/powerpoint/2010/main" val="12936097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76"/>
        <p:cNvGrpSpPr/>
        <p:nvPr/>
      </p:nvGrpSpPr>
      <p:grpSpPr>
        <a:xfrm>
          <a:off x="0" y="0"/>
          <a:ext cx="0" cy="0"/>
          <a:chOff x="0" y="0"/>
          <a:chExt cx="0" cy="0"/>
        </a:xfrm>
      </p:grpSpPr>
      <p:sp>
        <p:nvSpPr>
          <p:cNvPr id="77" name="Google Shape;77;p14"/>
          <p:cNvSpPr txBox="1">
            <a:spLocks noGrp="1"/>
          </p:cNvSpPr>
          <p:nvPr>
            <p:ph type="title"/>
          </p:nvPr>
        </p:nvSpPr>
        <p:spPr>
          <a:xfrm>
            <a:off x="4741333" y="296659"/>
            <a:ext cx="6827520" cy="7239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78" name="Google Shape;78;p14"/>
          <p:cNvSpPr txBox="1">
            <a:spLocks noGrp="1"/>
          </p:cNvSpPr>
          <p:nvPr>
            <p:ph type="body" idx="1"/>
          </p:nvPr>
        </p:nvSpPr>
        <p:spPr>
          <a:xfrm>
            <a:off x="611717" y="1302597"/>
            <a:ext cx="10972800" cy="4689377"/>
          </a:xfrm>
          <a:prstGeom prst="rect">
            <a:avLst/>
          </a:prstGeom>
          <a:noFill/>
          <a:ln>
            <a:noFill/>
          </a:ln>
        </p:spPr>
        <p:txBody>
          <a:bodyPr spcFirstLastPara="1" wrap="square" lIns="0"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o"/>
              <a:defRPr/>
            </a:lvl2pPr>
            <a:lvl3pPr marL="1371600" lvl="2" indent="-342900" algn="l">
              <a:spcBef>
                <a:spcPts val="360"/>
              </a:spcBef>
              <a:spcAft>
                <a:spcPts val="0"/>
              </a:spcAft>
              <a:buSzPts val="1800"/>
              <a:buChar char="o"/>
              <a:defRPr/>
            </a:lvl3pPr>
            <a:lvl4pPr marL="1828800" lvl="3" indent="-342900" algn="l">
              <a:spcBef>
                <a:spcPts val="360"/>
              </a:spcBef>
              <a:spcAft>
                <a:spcPts val="0"/>
              </a:spcAft>
              <a:buSzPts val="1800"/>
              <a:buChar char="o"/>
              <a:defRPr/>
            </a:lvl4pPr>
            <a:lvl5pPr marL="2286000" lvl="4" indent="-342900" algn="l">
              <a:spcBef>
                <a:spcPts val="360"/>
              </a:spcBef>
              <a:spcAft>
                <a:spcPts val="0"/>
              </a:spcAft>
              <a:buSzPts val="1800"/>
              <a:buChar char="o"/>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9" name="Google Shape;79;p14"/>
          <p:cNvSpPr txBox="1">
            <a:spLocks noGrp="1"/>
          </p:cNvSpPr>
          <p:nvPr>
            <p:ph type="dt" idx="10"/>
          </p:nvPr>
        </p:nvSpPr>
        <p:spPr>
          <a:xfrm>
            <a:off x="1390650" y="6453386"/>
            <a:ext cx="1204572" cy="404614"/>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0" name="Google Shape;80;p14"/>
          <p:cNvSpPr txBox="1">
            <a:spLocks noGrp="1"/>
          </p:cNvSpPr>
          <p:nvPr>
            <p:ph type="ftr" idx="11"/>
          </p:nvPr>
        </p:nvSpPr>
        <p:spPr>
          <a:xfrm>
            <a:off x="0" y="6374612"/>
            <a:ext cx="12192000" cy="491529"/>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1" name="Google Shape;81;p14"/>
          <p:cNvSpPr txBox="1">
            <a:spLocks noGrp="1"/>
          </p:cNvSpPr>
          <p:nvPr>
            <p:ph type="sldNum" idx="12"/>
          </p:nvPr>
        </p:nvSpPr>
        <p:spPr>
          <a:xfrm>
            <a:off x="9472737" y="6453386"/>
            <a:ext cx="1596292" cy="404614"/>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1800" b="0" i="0" u="none" strike="noStrike" cap="none">
                <a:solidFill>
                  <a:srgbClr val="000000"/>
                </a:solidFill>
                <a:latin typeface="Arial"/>
                <a:ea typeface="Arial"/>
                <a:cs typeface="Arial"/>
                <a:sym typeface="Arial"/>
              </a:defRPr>
            </a:lvl1pPr>
            <a:lvl2pPr marL="0" marR="0" lvl="1" indent="0" algn="l" rtl="0">
              <a:spcBef>
                <a:spcPts val="0"/>
              </a:spcBef>
              <a:spcAft>
                <a:spcPts val="0"/>
              </a:spcAft>
              <a:buNone/>
              <a:defRPr sz="1800" b="0" i="0" u="none" strike="noStrike" cap="none">
                <a:solidFill>
                  <a:srgbClr val="000000"/>
                </a:solidFill>
                <a:latin typeface="Arial"/>
                <a:ea typeface="Arial"/>
                <a:cs typeface="Arial"/>
                <a:sym typeface="Arial"/>
              </a:defRPr>
            </a:lvl2pPr>
            <a:lvl3pPr marL="0" marR="0" lvl="2" indent="0" algn="l" rtl="0">
              <a:spcBef>
                <a:spcPts val="0"/>
              </a:spcBef>
              <a:spcAft>
                <a:spcPts val="0"/>
              </a:spcAft>
              <a:buNone/>
              <a:defRPr sz="1800" b="0" i="0" u="none" strike="noStrike" cap="none">
                <a:solidFill>
                  <a:srgbClr val="000000"/>
                </a:solidFill>
                <a:latin typeface="Arial"/>
                <a:ea typeface="Arial"/>
                <a:cs typeface="Arial"/>
                <a:sym typeface="Arial"/>
              </a:defRPr>
            </a:lvl3pPr>
            <a:lvl4pPr marL="0" marR="0" lvl="3" indent="0" algn="l" rtl="0">
              <a:spcBef>
                <a:spcPts val="0"/>
              </a:spcBef>
              <a:spcAft>
                <a:spcPts val="0"/>
              </a:spcAft>
              <a:buNone/>
              <a:defRPr sz="1800" b="0" i="0" u="none" strike="noStrike" cap="none">
                <a:solidFill>
                  <a:srgbClr val="000000"/>
                </a:solidFill>
                <a:latin typeface="Arial"/>
                <a:ea typeface="Arial"/>
                <a:cs typeface="Arial"/>
                <a:sym typeface="Arial"/>
              </a:defRPr>
            </a:lvl4pPr>
            <a:lvl5pPr marL="0" marR="0" lvl="4" indent="0" algn="l" rtl="0">
              <a:spcBef>
                <a:spcPts val="0"/>
              </a:spcBef>
              <a:spcAft>
                <a:spcPts val="0"/>
              </a:spcAft>
              <a:buNone/>
              <a:defRPr sz="1800" b="0" i="0" u="none" strike="noStrike" cap="none">
                <a:solidFill>
                  <a:srgbClr val="000000"/>
                </a:solidFill>
                <a:latin typeface="Arial"/>
                <a:ea typeface="Arial"/>
                <a:cs typeface="Arial"/>
                <a:sym typeface="Arial"/>
              </a:defRPr>
            </a:lvl5pPr>
            <a:lvl6pPr marL="0" marR="0" lvl="5" indent="0" algn="l" rtl="0">
              <a:spcBef>
                <a:spcPts val="0"/>
              </a:spcBef>
              <a:spcAft>
                <a:spcPts val="0"/>
              </a:spcAft>
              <a:buNone/>
              <a:defRPr sz="1800" b="0" i="0" u="none" strike="noStrike" cap="none">
                <a:solidFill>
                  <a:srgbClr val="000000"/>
                </a:solidFill>
                <a:latin typeface="Arial"/>
                <a:ea typeface="Arial"/>
                <a:cs typeface="Arial"/>
                <a:sym typeface="Arial"/>
              </a:defRPr>
            </a:lvl6pPr>
            <a:lvl7pPr marL="0" marR="0" lvl="6" indent="0" algn="l" rtl="0">
              <a:spcBef>
                <a:spcPts val="0"/>
              </a:spcBef>
              <a:spcAft>
                <a:spcPts val="0"/>
              </a:spcAft>
              <a:buNone/>
              <a:defRPr sz="1800" b="0" i="0" u="none" strike="noStrike" cap="none">
                <a:solidFill>
                  <a:srgbClr val="000000"/>
                </a:solidFill>
                <a:latin typeface="Arial"/>
                <a:ea typeface="Arial"/>
                <a:cs typeface="Arial"/>
                <a:sym typeface="Arial"/>
              </a:defRPr>
            </a:lvl7pPr>
            <a:lvl8pPr marL="0" marR="0" lvl="7" indent="0" algn="l" rtl="0">
              <a:spcBef>
                <a:spcPts val="0"/>
              </a:spcBef>
              <a:spcAft>
                <a:spcPts val="0"/>
              </a:spcAft>
              <a:buNone/>
              <a:defRPr sz="1800" b="0" i="0" u="none" strike="noStrike" cap="none">
                <a:solidFill>
                  <a:srgbClr val="000000"/>
                </a:solidFill>
                <a:latin typeface="Arial"/>
                <a:ea typeface="Arial"/>
                <a:cs typeface="Arial"/>
                <a:sym typeface="Arial"/>
              </a:defRPr>
            </a:lvl8pPr>
            <a:lvl9pPr marL="0" marR="0" lvl="8" indent="0" algn="l" rtl="0">
              <a:spcBef>
                <a:spcPts val="0"/>
              </a:spcBef>
              <a:spcAft>
                <a:spcPts val="0"/>
              </a:spcAft>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BM Title Slide">
  <p:cSld name="SBM Title Slide">
    <p:spTree>
      <p:nvGrpSpPr>
        <p:cNvPr id="1" name="Shape 82"/>
        <p:cNvGrpSpPr/>
        <p:nvPr/>
      </p:nvGrpSpPr>
      <p:grpSpPr>
        <a:xfrm>
          <a:off x="0" y="0"/>
          <a:ext cx="0" cy="0"/>
          <a:chOff x="0" y="0"/>
          <a:chExt cx="0" cy="0"/>
        </a:xfrm>
      </p:grpSpPr>
      <p:sp>
        <p:nvSpPr>
          <p:cNvPr id="83" name="Google Shape;83;p15"/>
          <p:cNvSpPr txBox="1">
            <a:spLocks noGrp="1"/>
          </p:cNvSpPr>
          <p:nvPr>
            <p:ph type="body" idx="1"/>
          </p:nvPr>
        </p:nvSpPr>
        <p:spPr>
          <a:xfrm>
            <a:off x="609600" y="1524000"/>
            <a:ext cx="10972800" cy="3987801"/>
          </a:xfrm>
          <a:prstGeom prst="rect">
            <a:avLst/>
          </a:prstGeom>
          <a:noFill/>
          <a:ln>
            <a:noFill/>
          </a:ln>
        </p:spPr>
        <p:txBody>
          <a:bodyPr spcFirstLastPara="1" wrap="square" lIns="0" tIns="0" rIns="0" bIns="0" anchor="ctr" anchorCtr="0">
            <a:noAutofit/>
          </a:bodyPr>
          <a:lstStyle>
            <a:lvl1pPr marL="457200" lvl="0" indent="-228600" algn="ctr">
              <a:spcBef>
                <a:spcPts val="880"/>
              </a:spcBef>
              <a:spcAft>
                <a:spcPts val="0"/>
              </a:spcAft>
              <a:buSzPts val="4400"/>
              <a:buFont typeface="Helvetica Neue"/>
              <a:buNone/>
              <a:defRPr sz="4400">
                <a:solidFill>
                  <a:schemeClr val="dk1"/>
                </a:solidFill>
              </a:defRPr>
            </a:lvl1pPr>
            <a:lvl2pPr marL="914400" lvl="1" indent="-228600" algn="ctr">
              <a:spcBef>
                <a:spcPts val="480"/>
              </a:spcBef>
              <a:spcAft>
                <a:spcPts val="0"/>
              </a:spcAft>
              <a:buClr>
                <a:srgbClr val="C03137"/>
              </a:buClr>
              <a:buSzPts val="2400"/>
              <a:buFont typeface="Helvetica Neue"/>
              <a:buNone/>
              <a:defRPr sz="2400"/>
            </a:lvl2pPr>
            <a:lvl3pPr marL="1371600" lvl="2" indent="-228600" algn="ctr">
              <a:spcBef>
                <a:spcPts val="480"/>
              </a:spcBef>
              <a:spcAft>
                <a:spcPts val="0"/>
              </a:spcAft>
              <a:buSzPts val="2400"/>
              <a:buFont typeface="Helvetica Neue"/>
              <a:buNone/>
              <a:defRPr/>
            </a:lvl3pPr>
            <a:lvl4pPr marL="1828800" lvl="3" indent="-228600" algn="ctr">
              <a:spcBef>
                <a:spcPts val="480"/>
              </a:spcBef>
              <a:spcAft>
                <a:spcPts val="0"/>
              </a:spcAft>
              <a:buSzPts val="2400"/>
              <a:buFont typeface="Helvetica Neue"/>
              <a:buNone/>
              <a:defRPr/>
            </a:lvl4pPr>
            <a:lvl5pPr marL="2286000" lvl="4" indent="-228600" algn="ctr">
              <a:spcBef>
                <a:spcPts val="480"/>
              </a:spcBef>
              <a:spcAft>
                <a:spcPts val="0"/>
              </a:spcAft>
              <a:buSzPts val="2400"/>
              <a:buFont typeface="Helvetica Neue"/>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4" name="Google Shape;84;p15"/>
          <p:cNvSpPr txBox="1">
            <a:spLocks noGrp="1"/>
          </p:cNvSpPr>
          <p:nvPr>
            <p:ph type="title"/>
          </p:nvPr>
        </p:nvSpPr>
        <p:spPr>
          <a:xfrm>
            <a:off x="4741333" y="296659"/>
            <a:ext cx="6827520" cy="7239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85" name="Google Shape;85;p15"/>
          <p:cNvSpPr txBox="1">
            <a:spLocks noGrp="1"/>
          </p:cNvSpPr>
          <p:nvPr>
            <p:ph type="body" idx="2"/>
          </p:nvPr>
        </p:nvSpPr>
        <p:spPr>
          <a:xfrm>
            <a:off x="0" y="6372324"/>
            <a:ext cx="12192000" cy="469900"/>
          </a:xfrm>
          <a:prstGeom prst="rect">
            <a:avLst/>
          </a:prstGeom>
          <a:noFill/>
          <a:ln>
            <a:noFill/>
          </a:ln>
        </p:spPr>
        <p:txBody>
          <a:bodyPr spcFirstLastPara="1" wrap="square" lIns="0" tIns="45700" rIns="91425" bIns="45700" anchor="ctr" anchorCtr="0">
            <a:noAutofit/>
          </a:bodyPr>
          <a:lstStyle>
            <a:lvl1pPr marL="457200" lvl="0" indent="-228600" algn="ctr">
              <a:spcBef>
                <a:spcPts val="400"/>
              </a:spcBef>
              <a:spcAft>
                <a:spcPts val="0"/>
              </a:spcAft>
              <a:buSzPts val="2000"/>
              <a:buFont typeface="Helvetica Neue"/>
              <a:buNone/>
              <a:defRPr sz="2000">
                <a:solidFill>
                  <a:srgbClr val="FFFFFF"/>
                </a:solidFill>
                <a:latin typeface="Helvetica Neue"/>
                <a:ea typeface="Helvetica Neue"/>
                <a:cs typeface="Helvetica Neue"/>
                <a:sym typeface="Helvetica Neue"/>
              </a:defRPr>
            </a:lvl1pPr>
            <a:lvl2pPr marL="914400" lvl="1" indent="-342900" algn="l">
              <a:spcBef>
                <a:spcPts val="360"/>
              </a:spcBef>
              <a:spcAft>
                <a:spcPts val="0"/>
              </a:spcAft>
              <a:buSzPts val="1800"/>
              <a:buChar char="o"/>
              <a:defRPr/>
            </a:lvl2pPr>
            <a:lvl3pPr marL="1371600" lvl="2" indent="-342900" algn="l">
              <a:spcBef>
                <a:spcPts val="360"/>
              </a:spcBef>
              <a:spcAft>
                <a:spcPts val="0"/>
              </a:spcAft>
              <a:buSzPts val="1800"/>
              <a:buChar char="o"/>
              <a:defRPr/>
            </a:lvl3pPr>
            <a:lvl4pPr marL="1828800" lvl="3" indent="-342900" algn="l">
              <a:spcBef>
                <a:spcPts val="360"/>
              </a:spcBef>
              <a:spcAft>
                <a:spcPts val="0"/>
              </a:spcAft>
              <a:buSzPts val="1800"/>
              <a:buChar char="o"/>
              <a:defRPr/>
            </a:lvl4pPr>
            <a:lvl5pPr marL="2286000" lvl="4" indent="-342900" algn="l">
              <a:spcBef>
                <a:spcPts val="360"/>
              </a:spcBef>
              <a:spcAft>
                <a:spcPts val="0"/>
              </a:spcAft>
              <a:buSzPts val="1800"/>
              <a:buChar char="o"/>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BM Centered Text">
  <p:cSld name="SBM Centered Text">
    <p:spTree>
      <p:nvGrpSpPr>
        <p:cNvPr id="1" name="Shape 86"/>
        <p:cNvGrpSpPr/>
        <p:nvPr/>
      </p:nvGrpSpPr>
      <p:grpSpPr>
        <a:xfrm>
          <a:off x="0" y="0"/>
          <a:ext cx="0" cy="0"/>
          <a:chOff x="0" y="0"/>
          <a:chExt cx="0" cy="0"/>
        </a:xfrm>
      </p:grpSpPr>
      <p:sp>
        <p:nvSpPr>
          <p:cNvPr id="87" name="Google Shape;87;p16"/>
          <p:cNvSpPr txBox="1">
            <a:spLocks noGrp="1"/>
          </p:cNvSpPr>
          <p:nvPr>
            <p:ph type="title"/>
          </p:nvPr>
        </p:nvSpPr>
        <p:spPr>
          <a:xfrm>
            <a:off x="4741333" y="296659"/>
            <a:ext cx="6827520" cy="7239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88" name="Google Shape;88;p16"/>
          <p:cNvSpPr txBox="1">
            <a:spLocks noGrp="1"/>
          </p:cNvSpPr>
          <p:nvPr>
            <p:ph type="body" idx="1"/>
          </p:nvPr>
        </p:nvSpPr>
        <p:spPr>
          <a:xfrm>
            <a:off x="0" y="6380212"/>
            <a:ext cx="12192000" cy="469900"/>
          </a:xfrm>
          <a:prstGeom prst="rect">
            <a:avLst/>
          </a:prstGeom>
          <a:noFill/>
          <a:ln>
            <a:noFill/>
          </a:ln>
        </p:spPr>
        <p:txBody>
          <a:bodyPr spcFirstLastPara="1" wrap="square" lIns="0" tIns="45700" rIns="91425" bIns="45700" anchor="ctr" anchorCtr="0">
            <a:noAutofit/>
          </a:bodyPr>
          <a:lstStyle>
            <a:lvl1pPr marL="457200" lvl="0" indent="-228600" algn="ctr">
              <a:spcBef>
                <a:spcPts val="400"/>
              </a:spcBef>
              <a:spcAft>
                <a:spcPts val="0"/>
              </a:spcAft>
              <a:buSzPts val="2000"/>
              <a:buFont typeface="Helvetica Neue"/>
              <a:buNone/>
              <a:defRPr sz="2000">
                <a:solidFill>
                  <a:srgbClr val="FFFFFF"/>
                </a:solidFill>
                <a:latin typeface="Helvetica Neue"/>
                <a:ea typeface="Helvetica Neue"/>
                <a:cs typeface="Helvetica Neue"/>
                <a:sym typeface="Helvetica Neue"/>
              </a:defRPr>
            </a:lvl1pPr>
            <a:lvl2pPr marL="914400" lvl="1" indent="-342900" algn="l">
              <a:spcBef>
                <a:spcPts val="360"/>
              </a:spcBef>
              <a:spcAft>
                <a:spcPts val="0"/>
              </a:spcAft>
              <a:buSzPts val="1800"/>
              <a:buChar char="o"/>
              <a:defRPr/>
            </a:lvl2pPr>
            <a:lvl3pPr marL="1371600" lvl="2" indent="-342900" algn="l">
              <a:spcBef>
                <a:spcPts val="360"/>
              </a:spcBef>
              <a:spcAft>
                <a:spcPts val="0"/>
              </a:spcAft>
              <a:buSzPts val="1800"/>
              <a:buChar char="o"/>
              <a:defRPr/>
            </a:lvl3pPr>
            <a:lvl4pPr marL="1828800" lvl="3" indent="-342900" algn="l">
              <a:spcBef>
                <a:spcPts val="360"/>
              </a:spcBef>
              <a:spcAft>
                <a:spcPts val="0"/>
              </a:spcAft>
              <a:buSzPts val="1800"/>
              <a:buChar char="o"/>
              <a:defRPr/>
            </a:lvl4pPr>
            <a:lvl5pPr marL="2286000" lvl="4" indent="-342900" algn="l">
              <a:spcBef>
                <a:spcPts val="360"/>
              </a:spcBef>
              <a:spcAft>
                <a:spcPts val="0"/>
              </a:spcAft>
              <a:buSzPts val="1800"/>
              <a:buChar char="o"/>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9" name="Google Shape;89;p16"/>
          <p:cNvSpPr txBox="1">
            <a:spLocks noGrp="1"/>
          </p:cNvSpPr>
          <p:nvPr>
            <p:ph type="body" idx="2"/>
          </p:nvPr>
        </p:nvSpPr>
        <p:spPr>
          <a:xfrm>
            <a:off x="609600" y="1581866"/>
            <a:ext cx="10972800" cy="3653886"/>
          </a:xfrm>
          <a:prstGeom prst="rect">
            <a:avLst/>
          </a:prstGeom>
          <a:noFill/>
          <a:ln>
            <a:noFill/>
          </a:ln>
        </p:spPr>
        <p:txBody>
          <a:bodyPr spcFirstLastPara="1" wrap="square" lIns="0" tIns="0" rIns="0" bIns="0" anchor="ctr" anchorCtr="0">
            <a:noAutofit/>
          </a:bodyPr>
          <a:lstStyle>
            <a:lvl1pPr marL="457200" lvl="0" indent="-228600" algn="ctr">
              <a:spcBef>
                <a:spcPts val="720"/>
              </a:spcBef>
              <a:spcAft>
                <a:spcPts val="0"/>
              </a:spcAft>
              <a:buSzPts val="3600"/>
              <a:buFont typeface="Helvetica Neue"/>
              <a:buNone/>
              <a:defRPr sz="3600">
                <a:solidFill>
                  <a:schemeClr val="dk1"/>
                </a:solidFill>
              </a:defRPr>
            </a:lvl1pPr>
            <a:lvl2pPr marL="914400" lvl="1" indent="-228600" algn="ctr">
              <a:spcBef>
                <a:spcPts val="480"/>
              </a:spcBef>
              <a:spcAft>
                <a:spcPts val="0"/>
              </a:spcAft>
              <a:buClr>
                <a:srgbClr val="C03137"/>
              </a:buClr>
              <a:buSzPts val="2400"/>
              <a:buFont typeface="Helvetica Neue"/>
              <a:buNone/>
              <a:defRPr sz="2400"/>
            </a:lvl2pPr>
            <a:lvl3pPr marL="1371600" lvl="2" indent="-228600" algn="ctr">
              <a:spcBef>
                <a:spcPts val="480"/>
              </a:spcBef>
              <a:spcAft>
                <a:spcPts val="0"/>
              </a:spcAft>
              <a:buSzPts val="2400"/>
              <a:buFont typeface="Helvetica Neue"/>
              <a:buNone/>
              <a:defRPr/>
            </a:lvl3pPr>
            <a:lvl4pPr marL="1828800" lvl="3" indent="-228600" algn="ctr">
              <a:spcBef>
                <a:spcPts val="480"/>
              </a:spcBef>
              <a:spcAft>
                <a:spcPts val="0"/>
              </a:spcAft>
              <a:buSzPts val="2400"/>
              <a:buFont typeface="Helvetica Neue"/>
              <a:buNone/>
              <a:defRPr/>
            </a:lvl4pPr>
            <a:lvl5pPr marL="2286000" lvl="4" indent="-228600" algn="ctr">
              <a:spcBef>
                <a:spcPts val="480"/>
              </a:spcBef>
              <a:spcAft>
                <a:spcPts val="0"/>
              </a:spcAft>
              <a:buSzPts val="2400"/>
              <a:buFont typeface="Helvetica Neue"/>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BM Left Bulleted Text">
  <p:cSld name="SBM Left Bulleted Text">
    <p:spTree>
      <p:nvGrpSpPr>
        <p:cNvPr id="1" name="Shape 90"/>
        <p:cNvGrpSpPr/>
        <p:nvPr/>
      </p:nvGrpSpPr>
      <p:grpSpPr>
        <a:xfrm>
          <a:off x="0" y="0"/>
          <a:ext cx="0" cy="0"/>
          <a:chOff x="0" y="0"/>
          <a:chExt cx="0" cy="0"/>
        </a:xfrm>
      </p:grpSpPr>
      <p:sp>
        <p:nvSpPr>
          <p:cNvPr id="91" name="Google Shape;91;p17"/>
          <p:cNvSpPr txBox="1">
            <a:spLocks noGrp="1"/>
          </p:cNvSpPr>
          <p:nvPr>
            <p:ph type="body" idx="1"/>
          </p:nvPr>
        </p:nvSpPr>
        <p:spPr>
          <a:xfrm>
            <a:off x="609600" y="1331355"/>
            <a:ext cx="10972800" cy="4812919"/>
          </a:xfrm>
          <a:prstGeom prst="rect">
            <a:avLst/>
          </a:prstGeom>
          <a:noFill/>
          <a:ln>
            <a:noFill/>
          </a:ln>
        </p:spPr>
        <p:txBody>
          <a:bodyPr spcFirstLastPara="1" wrap="square" lIns="0" tIns="0" rIns="0" bIns="0" anchor="t" anchorCtr="0">
            <a:noAutofit/>
          </a:bodyPr>
          <a:lstStyle>
            <a:lvl1pPr marL="457200" lvl="0" indent="-431800" algn="l">
              <a:spcBef>
                <a:spcPts val="640"/>
              </a:spcBef>
              <a:spcAft>
                <a:spcPts val="0"/>
              </a:spcAft>
              <a:buSzPts val="3200"/>
              <a:buFont typeface="Arial"/>
              <a:buChar char="•"/>
              <a:defRPr>
                <a:solidFill>
                  <a:schemeClr val="dk1"/>
                </a:solidFill>
              </a:defRPr>
            </a:lvl1pPr>
            <a:lvl2pPr marL="914400" lvl="1" indent="-381000" algn="l">
              <a:spcBef>
                <a:spcPts val="480"/>
              </a:spcBef>
              <a:spcAft>
                <a:spcPts val="0"/>
              </a:spcAft>
              <a:buClr>
                <a:srgbClr val="B60225"/>
              </a:buClr>
              <a:buSzPts val="2400"/>
              <a:buFont typeface="Courier New"/>
              <a:buChar char="o"/>
              <a:defRPr sz="2400"/>
            </a:lvl2pPr>
            <a:lvl3pPr marL="1371600" lvl="2" indent="-381000" algn="l">
              <a:spcBef>
                <a:spcPts val="480"/>
              </a:spcBef>
              <a:spcAft>
                <a:spcPts val="0"/>
              </a:spcAft>
              <a:buClr>
                <a:srgbClr val="B60225"/>
              </a:buClr>
              <a:buSzPts val="2400"/>
              <a:buFont typeface="Courier New"/>
              <a:buChar char="o"/>
              <a:defRPr sz="2400"/>
            </a:lvl3pPr>
            <a:lvl4pPr marL="1828800" lvl="3" indent="-381000" algn="l">
              <a:spcBef>
                <a:spcPts val="480"/>
              </a:spcBef>
              <a:spcAft>
                <a:spcPts val="0"/>
              </a:spcAft>
              <a:buClr>
                <a:srgbClr val="B60225"/>
              </a:buClr>
              <a:buSzPts val="2400"/>
              <a:buFont typeface="Courier New"/>
              <a:buChar char="o"/>
              <a:defRPr sz="2400"/>
            </a:lvl4pPr>
            <a:lvl5pPr marL="2286000" lvl="4" indent="-381000" algn="l">
              <a:spcBef>
                <a:spcPts val="480"/>
              </a:spcBef>
              <a:spcAft>
                <a:spcPts val="0"/>
              </a:spcAft>
              <a:buClr>
                <a:srgbClr val="B60225"/>
              </a:buClr>
              <a:buSzPts val="2400"/>
              <a:buFont typeface="Courier New"/>
              <a:buChar char="o"/>
              <a:defRPr sz="24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2" name="Google Shape;92;p17"/>
          <p:cNvSpPr txBox="1">
            <a:spLocks noGrp="1"/>
          </p:cNvSpPr>
          <p:nvPr>
            <p:ph type="title"/>
          </p:nvPr>
        </p:nvSpPr>
        <p:spPr>
          <a:xfrm>
            <a:off x="4741333" y="296659"/>
            <a:ext cx="6827520" cy="7239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93" name="Google Shape;93;p17"/>
          <p:cNvSpPr txBox="1">
            <a:spLocks noGrp="1"/>
          </p:cNvSpPr>
          <p:nvPr>
            <p:ph type="body" idx="2"/>
          </p:nvPr>
        </p:nvSpPr>
        <p:spPr>
          <a:xfrm>
            <a:off x="0" y="6380212"/>
            <a:ext cx="12192000" cy="469900"/>
          </a:xfrm>
          <a:prstGeom prst="rect">
            <a:avLst/>
          </a:prstGeom>
          <a:noFill/>
          <a:ln>
            <a:noFill/>
          </a:ln>
        </p:spPr>
        <p:txBody>
          <a:bodyPr spcFirstLastPara="1" wrap="square" lIns="0" tIns="45700" rIns="91425" bIns="45700" anchor="ctr" anchorCtr="0">
            <a:noAutofit/>
          </a:bodyPr>
          <a:lstStyle>
            <a:lvl1pPr marL="457200" lvl="0" indent="-228600" algn="ctr">
              <a:spcBef>
                <a:spcPts val="400"/>
              </a:spcBef>
              <a:spcAft>
                <a:spcPts val="0"/>
              </a:spcAft>
              <a:buSzPts val="2000"/>
              <a:buFont typeface="Helvetica Neue"/>
              <a:buNone/>
              <a:defRPr sz="2000">
                <a:solidFill>
                  <a:srgbClr val="FFFFFF"/>
                </a:solidFill>
                <a:latin typeface="Helvetica Neue"/>
                <a:ea typeface="Helvetica Neue"/>
                <a:cs typeface="Helvetica Neue"/>
                <a:sym typeface="Helvetica Neue"/>
              </a:defRPr>
            </a:lvl1pPr>
            <a:lvl2pPr marL="914400" lvl="1" indent="-342900" algn="l">
              <a:spcBef>
                <a:spcPts val="360"/>
              </a:spcBef>
              <a:spcAft>
                <a:spcPts val="0"/>
              </a:spcAft>
              <a:buSzPts val="1800"/>
              <a:buChar char="o"/>
              <a:defRPr/>
            </a:lvl2pPr>
            <a:lvl3pPr marL="1371600" lvl="2" indent="-342900" algn="l">
              <a:spcBef>
                <a:spcPts val="360"/>
              </a:spcBef>
              <a:spcAft>
                <a:spcPts val="0"/>
              </a:spcAft>
              <a:buSzPts val="1800"/>
              <a:buChar char="o"/>
              <a:defRPr/>
            </a:lvl3pPr>
            <a:lvl4pPr marL="1828800" lvl="3" indent="-342900" algn="l">
              <a:spcBef>
                <a:spcPts val="360"/>
              </a:spcBef>
              <a:spcAft>
                <a:spcPts val="0"/>
              </a:spcAft>
              <a:buSzPts val="1800"/>
              <a:buChar char="o"/>
              <a:defRPr/>
            </a:lvl4pPr>
            <a:lvl5pPr marL="2286000" lvl="4" indent="-342900" algn="l">
              <a:spcBef>
                <a:spcPts val="360"/>
              </a:spcBef>
              <a:spcAft>
                <a:spcPts val="0"/>
              </a:spcAft>
              <a:buSzPts val="1800"/>
              <a:buChar char="o"/>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BM Header followed by Bullet">
  <p:cSld name="SBM Header followed by Bullet">
    <p:spTree>
      <p:nvGrpSpPr>
        <p:cNvPr id="1" name="Shape 94"/>
        <p:cNvGrpSpPr/>
        <p:nvPr/>
      </p:nvGrpSpPr>
      <p:grpSpPr>
        <a:xfrm>
          <a:off x="0" y="0"/>
          <a:ext cx="0" cy="0"/>
          <a:chOff x="0" y="0"/>
          <a:chExt cx="0" cy="0"/>
        </a:xfrm>
      </p:grpSpPr>
      <p:sp>
        <p:nvSpPr>
          <p:cNvPr id="95" name="Google Shape;95;p18"/>
          <p:cNvSpPr txBox="1">
            <a:spLocks noGrp="1"/>
          </p:cNvSpPr>
          <p:nvPr>
            <p:ph type="title"/>
          </p:nvPr>
        </p:nvSpPr>
        <p:spPr>
          <a:xfrm>
            <a:off x="4741333" y="288518"/>
            <a:ext cx="6827520" cy="7239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96" name="Google Shape;96;p18"/>
          <p:cNvSpPr txBox="1">
            <a:spLocks noGrp="1"/>
          </p:cNvSpPr>
          <p:nvPr>
            <p:ph type="body" idx="1"/>
          </p:nvPr>
        </p:nvSpPr>
        <p:spPr>
          <a:xfrm>
            <a:off x="641352" y="1325650"/>
            <a:ext cx="10941049" cy="4645336"/>
          </a:xfrm>
          <a:prstGeom prst="rect">
            <a:avLst/>
          </a:prstGeom>
          <a:noFill/>
          <a:ln>
            <a:noFill/>
          </a:ln>
        </p:spPr>
        <p:txBody>
          <a:bodyPr spcFirstLastPara="1" wrap="square" lIns="0" tIns="45700" rIns="91425" bIns="45700" anchor="t" anchorCtr="0">
            <a:noAutofit/>
          </a:bodyPr>
          <a:lstStyle>
            <a:lvl1pPr marL="457200" lvl="0" indent="-228600" algn="l">
              <a:spcBef>
                <a:spcPts val="640"/>
              </a:spcBef>
              <a:spcAft>
                <a:spcPts val="0"/>
              </a:spcAft>
              <a:buSzPts val="3200"/>
              <a:buFont typeface="Helvetica Neue"/>
              <a:buNone/>
              <a:defRPr/>
            </a:lvl1pPr>
            <a:lvl2pPr marL="914400" lvl="1" indent="-381000" algn="l">
              <a:spcBef>
                <a:spcPts val="480"/>
              </a:spcBef>
              <a:spcAft>
                <a:spcPts val="0"/>
              </a:spcAft>
              <a:buSzPts val="2400"/>
              <a:buFont typeface="Arial"/>
              <a:buChar char="•"/>
              <a:defRPr/>
            </a:lvl2pPr>
            <a:lvl3pPr marL="1371600" lvl="2" indent="-342900" algn="l">
              <a:spcBef>
                <a:spcPts val="360"/>
              </a:spcBef>
              <a:spcAft>
                <a:spcPts val="0"/>
              </a:spcAft>
              <a:buSzPts val="1800"/>
              <a:buChar char="o"/>
              <a:defRPr/>
            </a:lvl3pPr>
            <a:lvl4pPr marL="1828800" lvl="3" indent="-342900" algn="l">
              <a:spcBef>
                <a:spcPts val="360"/>
              </a:spcBef>
              <a:spcAft>
                <a:spcPts val="0"/>
              </a:spcAft>
              <a:buSzPts val="1800"/>
              <a:buChar char="o"/>
              <a:defRPr/>
            </a:lvl4pPr>
            <a:lvl5pPr marL="2286000" lvl="4" indent="-342900" algn="l">
              <a:spcBef>
                <a:spcPts val="360"/>
              </a:spcBef>
              <a:spcAft>
                <a:spcPts val="0"/>
              </a:spcAft>
              <a:buSzPts val="1800"/>
              <a:buChar char="o"/>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7" name="Google Shape;97;p18"/>
          <p:cNvSpPr txBox="1">
            <a:spLocks noGrp="1"/>
          </p:cNvSpPr>
          <p:nvPr>
            <p:ph type="body" idx="2"/>
          </p:nvPr>
        </p:nvSpPr>
        <p:spPr>
          <a:xfrm>
            <a:off x="0" y="6380212"/>
            <a:ext cx="12192000" cy="469900"/>
          </a:xfrm>
          <a:prstGeom prst="rect">
            <a:avLst/>
          </a:prstGeom>
          <a:noFill/>
          <a:ln>
            <a:noFill/>
          </a:ln>
        </p:spPr>
        <p:txBody>
          <a:bodyPr spcFirstLastPara="1" wrap="square" lIns="0" tIns="45700" rIns="91425" bIns="45700" anchor="ctr" anchorCtr="0">
            <a:noAutofit/>
          </a:bodyPr>
          <a:lstStyle>
            <a:lvl1pPr marL="457200" lvl="0" indent="-228600" algn="ctr">
              <a:spcBef>
                <a:spcPts val="400"/>
              </a:spcBef>
              <a:spcAft>
                <a:spcPts val="0"/>
              </a:spcAft>
              <a:buSzPts val="2000"/>
              <a:buFont typeface="Helvetica Neue"/>
              <a:buNone/>
              <a:defRPr sz="2000">
                <a:solidFill>
                  <a:srgbClr val="FFFFFF"/>
                </a:solidFill>
                <a:latin typeface="Helvetica Neue"/>
                <a:ea typeface="Helvetica Neue"/>
                <a:cs typeface="Helvetica Neue"/>
                <a:sym typeface="Helvetica Neue"/>
              </a:defRPr>
            </a:lvl1pPr>
            <a:lvl2pPr marL="914400" lvl="1" indent="-342900" algn="l">
              <a:spcBef>
                <a:spcPts val="360"/>
              </a:spcBef>
              <a:spcAft>
                <a:spcPts val="0"/>
              </a:spcAft>
              <a:buSzPts val="1800"/>
              <a:buChar char="o"/>
              <a:defRPr/>
            </a:lvl2pPr>
            <a:lvl3pPr marL="1371600" lvl="2" indent="-342900" algn="l">
              <a:spcBef>
                <a:spcPts val="360"/>
              </a:spcBef>
              <a:spcAft>
                <a:spcPts val="0"/>
              </a:spcAft>
              <a:buSzPts val="1800"/>
              <a:buChar char="o"/>
              <a:defRPr/>
            </a:lvl3pPr>
            <a:lvl4pPr marL="1828800" lvl="3" indent="-342900" algn="l">
              <a:spcBef>
                <a:spcPts val="360"/>
              </a:spcBef>
              <a:spcAft>
                <a:spcPts val="0"/>
              </a:spcAft>
              <a:buSzPts val="1800"/>
              <a:buChar char="o"/>
              <a:defRPr/>
            </a:lvl4pPr>
            <a:lvl5pPr marL="2286000" lvl="4" indent="-342900" algn="l">
              <a:spcBef>
                <a:spcPts val="360"/>
              </a:spcBef>
              <a:spcAft>
                <a:spcPts val="0"/>
              </a:spcAft>
              <a:buSzPts val="1800"/>
              <a:buChar char="o"/>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BM Bulleted Text 3-Photos">
  <p:cSld name="SBM Bulleted Text 3-Photos">
    <p:spTree>
      <p:nvGrpSpPr>
        <p:cNvPr id="1" name="Shape 98"/>
        <p:cNvGrpSpPr/>
        <p:nvPr/>
      </p:nvGrpSpPr>
      <p:grpSpPr>
        <a:xfrm>
          <a:off x="0" y="0"/>
          <a:ext cx="0" cy="0"/>
          <a:chOff x="0" y="0"/>
          <a:chExt cx="0" cy="0"/>
        </a:xfrm>
      </p:grpSpPr>
      <p:sp>
        <p:nvSpPr>
          <p:cNvPr id="99" name="Google Shape;99;p19"/>
          <p:cNvSpPr>
            <a:spLocks noGrp="1"/>
          </p:cNvSpPr>
          <p:nvPr>
            <p:ph type="pic" idx="2"/>
          </p:nvPr>
        </p:nvSpPr>
        <p:spPr>
          <a:xfrm>
            <a:off x="7896157" y="1113257"/>
            <a:ext cx="4295843" cy="1675498"/>
          </a:xfrm>
          <a:prstGeom prst="rect">
            <a:avLst/>
          </a:prstGeom>
          <a:solidFill>
            <a:srgbClr val="D8D8D8"/>
          </a:solidFill>
          <a:ln>
            <a:noFill/>
          </a:ln>
        </p:spPr>
        <p:txBody>
          <a:bodyPr spcFirstLastPara="1" wrap="square" lIns="0" tIns="45700" rIns="91425" bIns="45700" anchor="t" anchorCtr="0">
            <a:noAutofit/>
          </a:bodyPr>
          <a:lstStyle>
            <a:lvl1pPr marR="0" lvl="0" algn="l" rtl="0">
              <a:spcBef>
                <a:spcPts val="640"/>
              </a:spcBef>
              <a:spcAft>
                <a:spcPts val="0"/>
              </a:spcAft>
              <a:buClr>
                <a:srgbClr val="B60225"/>
              </a:buClr>
              <a:buSzPts val="3200"/>
              <a:buFont typeface="Arial"/>
              <a:buNone/>
              <a:defRPr sz="3200" b="0" i="0" u="none" strike="noStrike" cap="none">
                <a:solidFill>
                  <a:schemeClr val="dk1"/>
                </a:solidFill>
                <a:latin typeface="Helvetica Neue"/>
                <a:ea typeface="Helvetica Neue"/>
                <a:cs typeface="Helvetica Neue"/>
                <a:sym typeface="Helvetica Neue"/>
              </a:defRPr>
            </a:lvl1pPr>
            <a:lvl2pPr marR="0" lvl="1" algn="l" rtl="0">
              <a:spcBef>
                <a:spcPts val="560"/>
              </a:spcBef>
              <a:spcAft>
                <a:spcPts val="0"/>
              </a:spcAft>
              <a:buClr>
                <a:srgbClr val="B60225"/>
              </a:buClr>
              <a:buSzPts val="2800"/>
              <a:buFont typeface="Courier New"/>
              <a:buNone/>
              <a:defRPr sz="2800" b="0" i="0" u="none" strike="noStrike" cap="none">
                <a:solidFill>
                  <a:schemeClr val="dk1"/>
                </a:solidFill>
                <a:latin typeface="Helvetica Neue"/>
                <a:ea typeface="Helvetica Neue"/>
                <a:cs typeface="Helvetica Neue"/>
                <a:sym typeface="Helvetica Neue"/>
              </a:defRPr>
            </a:lvl2pPr>
            <a:lvl3pPr marR="0" lvl="2" algn="l" rtl="0">
              <a:spcBef>
                <a:spcPts val="480"/>
              </a:spcBef>
              <a:spcAft>
                <a:spcPts val="0"/>
              </a:spcAft>
              <a:buClr>
                <a:srgbClr val="B60225"/>
              </a:buClr>
              <a:buSzPts val="2400"/>
              <a:buFont typeface="Courier New"/>
              <a:buNone/>
              <a:defRPr sz="2400" b="0" i="0" u="none" strike="noStrike" cap="none">
                <a:solidFill>
                  <a:schemeClr val="dk1"/>
                </a:solidFill>
                <a:latin typeface="Helvetica Neue"/>
                <a:ea typeface="Helvetica Neue"/>
                <a:cs typeface="Helvetica Neue"/>
                <a:sym typeface="Helvetica Neue"/>
              </a:defRPr>
            </a:lvl3pPr>
            <a:lvl4pPr marR="0" lvl="3" algn="l" rtl="0">
              <a:spcBef>
                <a:spcPts val="400"/>
              </a:spcBef>
              <a:spcAft>
                <a:spcPts val="0"/>
              </a:spcAft>
              <a:buClr>
                <a:srgbClr val="B60225"/>
              </a:buClr>
              <a:buSzPts val="2000"/>
              <a:buFont typeface="Courier New"/>
              <a:buNone/>
              <a:defRPr sz="2000" b="0" i="0" u="none" strike="noStrike" cap="none">
                <a:solidFill>
                  <a:schemeClr val="dk1"/>
                </a:solidFill>
                <a:latin typeface="Helvetica Neue"/>
                <a:ea typeface="Helvetica Neue"/>
                <a:cs typeface="Helvetica Neue"/>
                <a:sym typeface="Helvetica Neue"/>
              </a:defRPr>
            </a:lvl4pPr>
            <a:lvl5pPr marR="0" lvl="4" algn="l" rtl="0">
              <a:spcBef>
                <a:spcPts val="400"/>
              </a:spcBef>
              <a:spcAft>
                <a:spcPts val="0"/>
              </a:spcAft>
              <a:buClr>
                <a:srgbClr val="B60225"/>
              </a:buClr>
              <a:buSzPts val="2000"/>
              <a:buFont typeface="Courier New"/>
              <a:buNone/>
              <a:defRPr sz="2000" b="0" i="0" u="none" strike="noStrike" cap="none">
                <a:solidFill>
                  <a:schemeClr val="dk1"/>
                </a:solidFill>
                <a:latin typeface="Helvetica Neue"/>
                <a:ea typeface="Helvetica Neue"/>
                <a:cs typeface="Helvetica Neue"/>
                <a:sym typeface="Helvetica Neue"/>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100" name="Google Shape;100;p19"/>
          <p:cNvSpPr txBox="1">
            <a:spLocks noGrp="1"/>
          </p:cNvSpPr>
          <p:nvPr>
            <p:ph type="body" idx="1"/>
          </p:nvPr>
        </p:nvSpPr>
        <p:spPr>
          <a:xfrm>
            <a:off x="609600" y="1278439"/>
            <a:ext cx="6630163" cy="4821276"/>
          </a:xfrm>
          <a:prstGeom prst="rect">
            <a:avLst/>
          </a:prstGeom>
          <a:noFill/>
          <a:ln>
            <a:noFill/>
          </a:ln>
        </p:spPr>
        <p:txBody>
          <a:bodyPr spcFirstLastPara="1" wrap="square" lIns="0" tIns="0" rIns="91425" bIns="45700" anchor="t" anchorCtr="0">
            <a:noAutofit/>
          </a:bodyPr>
          <a:lstStyle>
            <a:lvl1pPr marL="457200" lvl="0" indent="-431800" algn="l">
              <a:spcBef>
                <a:spcPts val="640"/>
              </a:spcBef>
              <a:spcAft>
                <a:spcPts val="0"/>
              </a:spcAft>
              <a:buSzPts val="3200"/>
              <a:buFont typeface="Arial"/>
              <a:buChar char="•"/>
              <a:defRPr sz="3200">
                <a:solidFill>
                  <a:schemeClr val="dk1"/>
                </a:solidFill>
              </a:defRPr>
            </a:lvl1pPr>
            <a:lvl2pPr marL="914400" lvl="1" indent="-381000" algn="l">
              <a:spcBef>
                <a:spcPts val="480"/>
              </a:spcBef>
              <a:spcAft>
                <a:spcPts val="0"/>
              </a:spcAft>
              <a:buClr>
                <a:srgbClr val="B60225"/>
              </a:buClr>
              <a:buSzPts val="2400"/>
              <a:buFont typeface="Courier New"/>
              <a:buChar char="o"/>
              <a:defRPr sz="2400">
                <a:solidFill>
                  <a:schemeClr val="dk1"/>
                </a:solidFill>
              </a:defRPr>
            </a:lvl2pPr>
            <a:lvl3pPr marL="1371600" lvl="2" indent="-342900" algn="l">
              <a:spcBef>
                <a:spcPts val="360"/>
              </a:spcBef>
              <a:spcAft>
                <a:spcPts val="0"/>
              </a:spcAft>
              <a:buSzPts val="1800"/>
              <a:buChar char="o"/>
              <a:defRPr/>
            </a:lvl3pPr>
            <a:lvl4pPr marL="1828800" lvl="3" indent="-342900" algn="l">
              <a:spcBef>
                <a:spcPts val="360"/>
              </a:spcBef>
              <a:spcAft>
                <a:spcPts val="0"/>
              </a:spcAft>
              <a:buSzPts val="1800"/>
              <a:buChar char="o"/>
              <a:defRPr/>
            </a:lvl4pPr>
            <a:lvl5pPr marL="2286000" lvl="4" indent="-342900" algn="l">
              <a:spcBef>
                <a:spcPts val="360"/>
              </a:spcBef>
              <a:spcAft>
                <a:spcPts val="0"/>
              </a:spcAft>
              <a:buSzPts val="1800"/>
              <a:buChar char="o"/>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01" name="Google Shape;101;p19"/>
          <p:cNvSpPr txBox="1">
            <a:spLocks noGrp="1"/>
          </p:cNvSpPr>
          <p:nvPr>
            <p:ph type="body" idx="3"/>
          </p:nvPr>
        </p:nvSpPr>
        <p:spPr>
          <a:xfrm>
            <a:off x="4690533" y="284311"/>
            <a:ext cx="6827520" cy="726952"/>
          </a:xfrm>
          <a:prstGeom prst="rect">
            <a:avLst/>
          </a:prstGeom>
          <a:noFill/>
          <a:ln>
            <a:noFill/>
          </a:ln>
        </p:spPr>
        <p:txBody>
          <a:bodyPr spcFirstLastPara="1" wrap="square" lIns="0" tIns="45700" rIns="0" bIns="45700" anchor="ctr" anchorCtr="0">
            <a:noAutofit/>
          </a:bodyPr>
          <a:lstStyle>
            <a:lvl1pPr marL="457200" lvl="0" indent="-228600" algn="r">
              <a:spcBef>
                <a:spcPts val="320"/>
              </a:spcBef>
              <a:spcAft>
                <a:spcPts val="0"/>
              </a:spcAft>
              <a:buSzPts val="1600"/>
              <a:buFont typeface="Helvetica Neue"/>
              <a:buNone/>
              <a:defRPr sz="1600" cap="none">
                <a:solidFill>
                  <a:srgbClr val="000000"/>
                </a:solidFill>
                <a:latin typeface="Helvetica Neue"/>
                <a:ea typeface="Helvetica Neue"/>
                <a:cs typeface="Helvetica Neue"/>
                <a:sym typeface="Helvetica Neue"/>
              </a:defRPr>
            </a:lvl1pPr>
            <a:lvl2pPr marL="914400" lvl="1" indent="-342900" algn="l">
              <a:spcBef>
                <a:spcPts val="360"/>
              </a:spcBef>
              <a:spcAft>
                <a:spcPts val="0"/>
              </a:spcAft>
              <a:buSzPts val="1800"/>
              <a:buChar char="o"/>
              <a:defRPr/>
            </a:lvl2pPr>
            <a:lvl3pPr marL="1371600" lvl="2" indent="-342900" algn="l">
              <a:spcBef>
                <a:spcPts val="360"/>
              </a:spcBef>
              <a:spcAft>
                <a:spcPts val="0"/>
              </a:spcAft>
              <a:buSzPts val="1800"/>
              <a:buChar char="o"/>
              <a:defRPr/>
            </a:lvl3pPr>
            <a:lvl4pPr marL="1828800" lvl="3" indent="-342900" algn="l">
              <a:spcBef>
                <a:spcPts val="360"/>
              </a:spcBef>
              <a:spcAft>
                <a:spcPts val="0"/>
              </a:spcAft>
              <a:buSzPts val="1800"/>
              <a:buChar char="o"/>
              <a:defRPr/>
            </a:lvl4pPr>
            <a:lvl5pPr marL="2286000" lvl="4" indent="-342900" algn="l">
              <a:spcBef>
                <a:spcPts val="360"/>
              </a:spcBef>
              <a:spcAft>
                <a:spcPts val="0"/>
              </a:spcAft>
              <a:buSzPts val="1800"/>
              <a:buChar char="o"/>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02" name="Google Shape;102;p19"/>
          <p:cNvSpPr>
            <a:spLocks noGrp="1"/>
          </p:cNvSpPr>
          <p:nvPr>
            <p:ph type="pic" idx="4"/>
          </p:nvPr>
        </p:nvSpPr>
        <p:spPr>
          <a:xfrm>
            <a:off x="7896157" y="4698876"/>
            <a:ext cx="4295843" cy="1676525"/>
          </a:xfrm>
          <a:prstGeom prst="rect">
            <a:avLst/>
          </a:prstGeom>
          <a:solidFill>
            <a:srgbClr val="D8D8D8"/>
          </a:solidFill>
          <a:ln>
            <a:noFill/>
          </a:ln>
        </p:spPr>
        <p:txBody>
          <a:bodyPr spcFirstLastPara="1" wrap="square" lIns="0" tIns="45700" rIns="91425" bIns="45700" anchor="t" anchorCtr="0">
            <a:noAutofit/>
          </a:bodyPr>
          <a:lstStyle>
            <a:lvl1pPr marR="0" lvl="0" algn="l" rtl="0">
              <a:spcBef>
                <a:spcPts val="640"/>
              </a:spcBef>
              <a:spcAft>
                <a:spcPts val="0"/>
              </a:spcAft>
              <a:buClr>
                <a:srgbClr val="B60225"/>
              </a:buClr>
              <a:buSzPts val="3200"/>
              <a:buFont typeface="Arial"/>
              <a:buNone/>
              <a:defRPr sz="3200" b="0" i="0" u="none" strike="noStrike" cap="none">
                <a:solidFill>
                  <a:schemeClr val="dk1"/>
                </a:solidFill>
                <a:latin typeface="Helvetica Neue"/>
                <a:ea typeface="Helvetica Neue"/>
                <a:cs typeface="Helvetica Neue"/>
                <a:sym typeface="Helvetica Neue"/>
              </a:defRPr>
            </a:lvl1pPr>
            <a:lvl2pPr marR="0" lvl="1" algn="l" rtl="0">
              <a:spcBef>
                <a:spcPts val="560"/>
              </a:spcBef>
              <a:spcAft>
                <a:spcPts val="0"/>
              </a:spcAft>
              <a:buClr>
                <a:srgbClr val="B60225"/>
              </a:buClr>
              <a:buSzPts val="2800"/>
              <a:buFont typeface="Courier New"/>
              <a:buNone/>
              <a:defRPr sz="2800" b="0" i="0" u="none" strike="noStrike" cap="none">
                <a:solidFill>
                  <a:schemeClr val="dk1"/>
                </a:solidFill>
                <a:latin typeface="Helvetica Neue"/>
                <a:ea typeface="Helvetica Neue"/>
                <a:cs typeface="Helvetica Neue"/>
                <a:sym typeface="Helvetica Neue"/>
              </a:defRPr>
            </a:lvl2pPr>
            <a:lvl3pPr marR="0" lvl="2" algn="l" rtl="0">
              <a:spcBef>
                <a:spcPts val="480"/>
              </a:spcBef>
              <a:spcAft>
                <a:spcPts val="0"/>
              </a:spcAft>
              <a:buClr>
                <a:srgbClr val="B60225"/>
              </a:buClr>
              <a:buSzPts val="2400"/>
              <a:buFont typeface="Courier New"/>
              <a:buNone/>
              <a:defRPr sz="2400" b="0" i="0" u="none" strike="noStrike" cap="none">
                <a:solidFill>
                  <a:schemeClr val="dk1"/>
                </a:solidFill>
                <a:latin typeface="Helvetica Neue"/>
                <a:ea typeface="Helvetica Neue"/>
                <a:cs typeface="Helvetica Neue"/>
                <a:sym typeface="Helvetica Neue"/>
              </a:defRPr>
            </a:lvl3pPr>
            <a:lvl4pPr marR="0" lvl="3" algn="l" rtl="0">
              <a:spcBef>
                <a:spcPts val="400"/>
              </a:spcBef>
              <a:spcAft>
                <a:spcPts val="0"/>
              </a:spcAft>
              <a:buClr>
                <a:srgbClr val="B60225"/>
              </a:buClr>
              <a:buSzPts val="2000"/>
              <a:buFont typeface="Courier New"/>
              <a:buNone/>
              <a:defRPr sz="2000" b="0" i="0" u="none" strike="noStrike" cap="none">
                <a:solidFill>
                  <a:schemeClr val="dk1"/>
                </a:solidFill>
                <a:latin typeface="Helvetica Neue"/>
                <a:ea typeface="Helvetica Neue"/>
                <a:cs typeface="Helvetica Neue"/>
                <a:sym typeface="Helvetica Neue"/>
              </a:defRPr>
            </a:lvl4pPr>
            <a:lvl5pPr marR="0" lvl="4" algn="l" rtl="0">
              <a:spcBef>
                <a:spcPts val="400"/>
              </a:spcBef>
              <a:spcAft>
                <a:spcPts val="0"/>
              </a:spcAft>
              <a:buClr>
                <a:srgbClr val="B60225"/>
              </a:buClr>
              <a:buSzPts val="2000"/>
              <a:buFont typeface="Courier New"/>
              <a:buNone/>
              <a:defRPr sz="2000" b="0" i="0" u="none" strike="noStrike" cap="none">
                <a:solidFill>
                  <a:schemeClr val="dk1"/>
                </a:solidFill>
                <a:latin typeface="Helvetica Neue"/>
                <a:ea typeface="Helvetica Neue"/>
                <a:cs typeface="Helvetica Neue"/>
                <a:sym typeface="Helvetica Neue"/>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103" name="Google Shape;103;p19"/>
          <p:cNvSpPr>
            <a:spLocks noGrp="1"/>
          </p:cNvSpPr>
          <p:nvPr>
            <p:ph type="pic" idx="5"/>
          </p:nvPr>
        </p:nvSpPr>
        <p:spPr>
          <a:xfrm>
            <a:off x="7896157" y="2907348"/>
            <a:ext cx="4295843" cy="1672934"/>
          </a:xfrm>
          <a:prstGeom prst="rect">
            <a:avLst/>
          </a:prstGeom>
          <a:solidFill>
            <a:srgbClr val="D8D8D8"/>
          </a:solidFill>
          <a:ln>
            <a:noFill/>
          </a:ln>
        </p:spPr>
        <p:txBody>
          <a:bodyPr spcFirstLastPara="1" wrap="square" lIns="0" tIns="45700" rIns="91425" bIns="45700" anchor="t" anchorCtr="0">
            <a:noAutofit/>
          </a:bodyPr>
          <a:lstStyle>
            <a:lvl1pPr marR="0" lvl="0" algn="l" rtl="0">
              <a:spcBef>
                <a:spcPts val="640"/>
              </a:spcBef>
              <a:spcAft>
                <a:spcPts val="0"/>
              </a:spcAft>
              <a:buClr>
                <a:srgbClr val="B60225"/>
              </a:buClr>
              <a:buSzPts val="3200"/>
              <a:buFont typeface="Arial"/>
              <a:buNone/>
              <a:defRPr sz="3200" b="0" i="0" u="none" strike="noStrike" cap="none">
                <a:solidFill>
                  <a:schemeClr val="dk1"/>
                </a:solidFill>
                <a:latin typeface="Helvetica Neue"/>
                <a:ea typeface="Helvetica Neue"/>
                <a:cs typeface="Helvetica Neue"/>
                <a:sym typeface="Helvetica Neue"/>
              </a:defRPr>
            </a:lvl1pPr>
            <a:lvl2pPr marR="0" lvl="1" algn="l" rtl="0">
              <a:spcBef>
                <a:spcPts val="560"/>
              </a:spcBef>
              <a:spcAft>
                <a:spcPts val="0"/>
              </a:spcAft>
              <a:buClr>
                <a:srgbClr val="B60225"/>
              </a:buClr>
              <a:buSzPts val="2800"/>
              <a:buFont typeface="Courier New"/>
              <a:buNone/>
              <a:defRPr sz="2800" b="0" i="0" u="none" strike="noStrike" cap="none">
                <a:solidFill>
                  <a:schemeClr val="dk1"/>
                </a:solidFill>
                <a:latin typeface="Helvetica Neue"/>
                <a:ea typeface="Helvetica Neue"/>
                <a:cs typeface="Helvetica Neue"/>
                <a:sym typeface="Helvetica Neue"/>
              </a:defRPr>
            </a:lvl2pPr>
            <a:lvl3pPr marR="0" lvl="2" algn="l" rtl="0">
              <a:spcBef>
                <a:spcPts val="480"/>
              </a:spcBef>
              <a:spcAft>
                <a:spcPts val="0"/>
              </a:spcAft>
              <a:buClr>
                <a:srgbClr val="B60225"/>
              </a:buClr>
              <a:buSzPts val="2400"/>
              <a:buFont typeface="Courier New"/>
              <a:buNone/>
              <a:defRPr sz="2400" b="0" i="0" u="none" strike="noStrike" cap="none">
                <a:solidFill>
                  <a:schemeClr val="dk1"/>
                </a:solidFill>
                <a:latin typeface="Helvetica Neue"/>
                <a:ea typeface="Helvetica Neue"/>
                <a:cs typeface="Helvetica Neue"/>
                <a:sym typeface="Helvetica Neue"/>
              </a:defRPr>
            </a:lvl3pPr>
            <a:lvl4pPr marR="0" lvl="3" algn="l" rtl="0">
              <a:spcBef>
                <a:spcPts val="400"/>
              </a:spcBef>
              <a:spcAft>
                <a:spcPts val="0"/>
              </a:spcAft>
              <a:buClr>
                <a:srgbClr val="B60225"/>
              </a:buClr>
              <a:buSzPts val="2000"/>
              <a:buFont typeface="Courier New"/>
              <a:buNone/>
              <a:defRPr sz="2000" b="0" i="0" u="none" strike="noStrike" cap="none">
                <a:solidFill>
                  <a:schemeClr val="dk1"/>
                </a:solidFill>
                <a:latin typeface="Helvetica Neue"/>
                <a:ea typeface="Helvetica Neue"/>
                <a:cs typeface="Helvetica Neue"/>
                <a:sym typeface="Helvetica Neue"/>
              </a:defRPr>
            </a:lvl4pPr>
            <a:lvl5pPr marR="0" lvl="4" algn="l" rtl="0">
              <a:spcBef>
                <a:spcPts val="400"/>
              </a:spcBef>
              <a:spcAft>
                <a:spcPts val="0"/>
              </a:spcAft>
              <a:buClr>
                <a:srgbClr val="B60225"/>
              </a:buClr>
              <a:buSzPts val="2000"/>
              <a:buFont typeface="Courier New"/>
              <a:buNone/>
              <a:defRPr sz="2000" b="0" i="0" u="none" strike="noStrike" cap="none">
                <a:solidFill>
                  <a:schemeClr val="dk1"/>
                </a:solidFill>
                <a:latin typeface="Helvetica Neue"/>
                <a:ea typeface="Helvetica Neue"/>
                <a:cs typeface="Helvetica Neue"/>
                <a:sym typeface="Helvetica Neue"/>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104" name="Google Shape;104;p19"/>
          <p:cNvSpPr txBox="1">
            <a:spLocks noGrp="1"/>
          </p:cNvSpPr>
          <p:nvPr>
            <p:ph type="body" idx="6"/>
          </p:nvPr>
        </p:nvSpPr>
        <p:spPr>
          <a:xfrm>
            <a:off x="0" y="6380212"/>
            <a:ext cx="12192000" cy="469900"/>
          </a:xfrm>
          <a:prstGeom prst="rect">
            <a:avLst/>
          </a:prstGeom>
          <a:noFill/>
          <a:ln>
            <a:noFill/>
          </a:ln>
        </p:spPr>
        <p:txBody>
          <a:bodyPr spcFirstLastPara="1" wrap="square" lIns="0" tIns="45700" rIns="91425" bIns="45700" anchor="ctr" anchorCtr="0">
            <a:noAutofit/>
          </a:bodyPr>
          <a:lstStyle>
            <a:lvl1pPr marL="457200" lvl="0" indent="-228600" algn="ctr">
              <a:spcBef>
                <a:spcPts val="400"/>
              </a:spcBef>
              <a:spcAft>
                <a:spcPts val="0"/>
              </a:spcAft>
              <a:buSzPts val="2000"/>
              <a:buFont typeface="Helvetica Neue"/>
              <a:buNone/>
              <a:defRPr sz="2000">
                <a:solidFill>
                  <a:srgbClr val="FFFFFF"/>
                </a:solidFill>
                <a:latin typeface="Helvetica Neue"/>
                <a:ea typeface="Helvetica Neue"/>
                <a:cs typeface="Helvetica Neue"/>
                <a:sym typeface="Helvetica Neue"/>
              </a:defRPr>
            </a:lvl1pPr>
            <a:lvl2pPr marL="914400" lvl="1" indent="-342900" algn="l">
              <a:spcBef>
                <a:spcPts val="360"/>
              </a:spcBef>
              <a:spcAft>
                <a:spcPts val="0"/>
              </a:spcAft>
              <a:buSzPts val="1800"/>
              <a:buChar char="o"/>
              <a:defRPr/>
            </a:lvl2pPr>
            <a:lvl3pPr marL="1371600" lvl="2" indent="-342900" algn="l">
              <a:spcBef>
                <a:spcPts val="360"/>
              </a:spcBef>
              <a:spcAft>
                <a:spcPts val="0"/>
              </a:spcAft>
              <a:buSzPts val="1800"/>
              <a:buChar char="o"/>
              <a:defRPr/>
            </a:lvl3pPr>
            <a:lvl4pPr marL="1828800" lvl="3" indent="-342900" algn="l">
              <a:spcBef>
                <a:spcPts val="360"/>
              </a:spcBef>
              <a:spcAft>
                <a:spcPts val="0"/>
              </a:spcAft>
              <a:buSzPts val="1800"/>
              <a:buChar char="o"/>
              <a:defRPr/>
            </a:lvl4pPr>
            <a:lvl5pPr marL="2286000" lvl="4" indent="-342900" algn="l">
              <a:spcBef>
                <a:spcPts val="360"/>
              </a:spcBef>
              <a:spcAft>
                <a:spcPts val="0"/>
              </a:spcAft>
              <a:buSzPts val="1800"/>
              <a:buChar char="o"/>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BM Bulleted Text-1 Photo">
  <p:cSld name="SBM Bulleted Text-1 Photo">
    <p:spTree>
      <p:nvGrpSpPr>
        <p:cNvPr id="1" name="Shape 105"/>
        <p:cNvGrpSpPr/>
        <p:nvPr/>
      </p:nvGrpSpPr>
      <p:grpSpPr>
        <a:xfrm>
          <a:off x="0" y="0"/>
          <a:ext cx="0" cy="0"/>
          <a:chOff x="0" y="0"/>
          <a:chExt cx="0" cy="0"/>
        </a:xfrm>
      </p:grpSpPr>
      <p:sp>
        <p:nvSpPr>
          <p:cNvPr id="106" name="Google Shape;106;p20"/>
          <p:cNvSpPr>
            <a:spLocks noGrp="1"/>
          </p:cNvSpPr>
          <p:nvPr>
            <p:ph type="pic" idx="2"/>
          </p:nvPr>
        </p:nvSpPr>
        <p:spPr>
          <a:xfrm>
            <a:off x="7010400" y="1111318"/>
            <a:ext cx="5181600" cy="5271436"/>
          </a:xfrm>
          <a:prstGeom prst="rect">
            <a:avLst/>
          </a:prstGeom>
          <a:solidFill>
            <a:srgbClr val="D8D8D8"/>
          </a:solidFill>
          <a:ln>
            <a:noFill/>
          </a:ln>
        </p:spPr>
        <p:txBody>
          <a:bodyPr spcFirstLastPara="1" wrap="square" lIns="0" tIns="45700" rIns="91425" bIns="45700" anchor="t" anchorCtr="0">
            <a:noAutofit/>
          </a:bodyPr>
          <a:lstStyle>
            <a:lvl1pPr marR="0" lvl="0" algn="l" rtl="0">
              <a:spcBef>
                <a:spcPts val="640"/>
              </a:spcBef>
              <a:spcAft>
                <a:spcPts val="0"/>
              </a:spcAft>
              <a:buClr>
                <a:srgbClr val="B60225"/>
              </a:buClr>
              <a:buSzPts val="3200"/>
              <a:buFont typeface="Arial"/>
              <a:buNone/>
              <a:defRPr sz="3200" b="0" i="0" u="none" strike="noStrike" cap="none">
                <a:solidFill>
                  <a:schemeClr val="dk1"/>
                </a:solidFill>
                <a:latin typeface="Helvetica Neue"/>
                <a:ea typeface="Helvetica Neue"/>
                <a:cs typeface="Helvetica Neue"/>
                <a:sym typeface="Helvetica Neue"/>
              </a:defRPr>
            </a:lvl1pPr>
            <a:lvl2pPr marR="0" lvl="1" algn="l" rtl="0">
              <a:spcBef>
                <a:spcPts val="560"/>
              </a:spcBef>
              <a:spcAft>
                <a:spcPts val="0"/>
              </a:spcAft>
              <a:buClr>
                <a:srgbClr val="B60225"/>
              </a:buClr>
              <a:buSzPts val="2800"/>
              <a:buFont typeface="Courier New"/>
              <a:buNone/>
              <a:defRPr sz="2800" b="0" i="0" u="none" strike="noStrike" cap="none">
                <a:solidFill>
                  <a:schemeClr val="dk1"/>
                </a:solidFill>
                <a:latin typeface="Helvetica Neue"/>
                <a:ea typeface="Helvetica Neue"/>
                <a:cs typeface="Helvetica Neue"/>
                <a:sym typeface="Helvetica Neue"/>
              </a:defRPr>
            </a:lvl2pPr>
            <a:lvl3pPr marR="0" lvl="2" algn="l" rtl="0">
              <a:spcBef>
                <a:spcPts val="480"/>
              </a:spcBef>
              <a:spcAft>
                <a:spcPts val="0"/>
              </a:spcAft>
              <a:buClr>
                <a:srgbClr val="B60225"/>
              </a:buClr>
              <a:buSzPts val="2400"/>
              <a:buFont typeface="Courier New"/>
              <a:buNone/>
              <a:defRPr sz="2400" b="0" i="0" u="none" strike="noStrike" cap="none">
                <a:solidFill>
                  <a:schemeClr val="dk1"/>
                </a:solidFill>
                <a:latin typeface="Helvetica Neue"/>
                <a:ea typeface="Helvetica Neue"/>
                <a:cs typeface="Helvetica Neue"/>
                <a:sym typeface="Helvetica Neue"/>
              </a:defRPr>
            </a:lvl3pPr>
            <a:lvl4pPr marR="0" lvl="3" algn="l" rtl="0">
              <a:spcBef>
                <a:spcPts val="400"/>
              </a:spcBef>
              <a:spcAft>
                <a:spcPts val="0"/>
              </a:spcAft>
              <a:buClr>
                <a:srgbClr val="B60225"/>
              </a:buClr>
              <a:buSzPts val="2000"/>
              <a:buFont typeface="Courier New"/>
              <a:buNone/>
              <a:defRPr sz="2000" b="0" i="0" u="none" strike="noStrike" cap="none">
                <a:solidFill>
                  <a:schemeClr val="dk1"/>
                </a:solidFill>
                <a:latin typeface="Helvetica Neue"/>
                <a:ea typeface="Helvetica Neue"/>
                <a:cs typeface="Helvetica Neue"/>
                <a:sym typeface="Helvetica Neue"/>
              </a:defRPr>
            </a:lvl4pPr>
            <a:lvl5pPr marR="0" lvl="4" algn="l" rtl="0">
              <a:spcBef>
                <a:spcPts val="400"/>
              </a:spcBef>
              <a:spcAft>
                <a:spcPts val="0"/>
              </a:spcAft>
              <a:buClr>
                <a:srgbClr val="B60225"/>
              </a:buClr>
              <a:buSzPts val="2000"/>
              <a:buFont typeface="Courier New"/>
              <a:buNone/>
              <a:defRPr sz="2000" b="0" i="0" u="none" strike="noStrike" cap="none">
                <a:solidFill>
                  <a:schemeClr val="dk1"/>
                </a:solidFill>
                <a:latin typeface="Helvetica Neue"/>
                <a:ea typeface="Helvetica Neue"/>
                <a:cs typeface="Helvetica Neue"/>
                <a:sym typeface="Helvetica Neue"/>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107" name="Google Shape;107;p20"/>
          <p:cNvSpPr txBox="1">
            <a:spLocks noGrp="1"/>
          </p:cNvSpPr>
          <p:nvPr>
            <p:ph type="body" idx="1"/>
          </p:nvPr>
        </p:nvSpPr>
        <p:spPr>
          <a:xfrm>
            <a:off x="4757038" y="284311"/>
            <a:ext cx="6825361" cy="731520"/>
          </a:xfrm>
          <a:prstGeom prst="rect">
            <a:avLst/>
          </a:prstGeom>
          <a:noFill/>
          <a:ln>
            <a:noFill/>
          </a:ln>
        </p:spPr>
        <p:txBody>
          <a:bodyPr spcFirstLastPara="1" wrap="square" lIns="0" tIns="45700" rIns="0" bIns="45700" anchor="ctr" anchorCtr="0">
            <a:noAutofit/>
          </a:bodyPr>
          <a:lstStyle>
            <a:lvl1pPr marL="457200" lvl="0" indent="-228600" algn="r">
              <a:spcBef>
                <a:spcPts val="320"/>
              </a:spcBef>
              <a:spcAft>
                <a:spcPts val="0"/>
              </a:spcAft>
              <a:buSzPts val="1600"/>
              <a:buFont typeface="Helvetica Neue"/>
              <a:buNone/>
              <a:defRPr sz="1600" cap="none">
                <a:solidFill>
                  <a:srgbClr val="000000"/>
                </a:solidFill>
                <a:latin typeface="Helvetica Neue"/>
                <a:ea typeface="Helvetica Neue"/>
                <a:cs typeface="Helvetica Neue"/>
                <a:sym typeface="Helvetica Neue"/>
              </a:defRPr>
            </a:lvl1pPr>
            <a:lvl2pPr marL="914400" lvl="1" indent="-342900" algn="l">
              <a:spcBef>
                <a:spcPts val="360"/>
              </a:spcBef>
              <a:spcAft>
                <a:spcPts val="0"/>
              </a:spcAft>
              <a:buSzPts val="1800"/>
              <a:buChar char="o"/>
              <a:defRPr/>
            </a:lvl2pPr>
            <a:lvl3pPr marL="1371600" lvl="2" indent="-342900" algn="l">
              <a:spcBef>
                <a:spcPts val="360"/>
              </a:spcBef>
              <a:spcAft>
                <a:spcPts val="0"/>
              </a:spcAft>
              <a:buSzPts val="1800"/>
              <a:buChar char="o"/>
              <a:defRPr/>
            </a:lvl3pPr>
            <a:lvl4pPr marL="1828800" lvl="3" indent="-342900" algn="l">
              <a:spcBef>
                <a:spcPts val="360"/>
              </a:spcBef>
              <a:spcAft>
                <a:spcPts val="0"/>
              </a:spcAft>
              <a:buSzPts val="1800"/>
              <a:buChar char="o"/>
              <a:defRPr/>
            </a:lvl4pPr>
            <a:lvl5pPr marL="2286000" lvl="4" indent="-342900" algn="l">
              <a:spcBef>
                <a:spcPts val="360"/>
              </a:spcBef>
              <a:spcAft>
                <a:spcPts val="0"/>
              </a:spcAft>
              <a:buSzPts val="1800"/>
              <a:buChar char="o"/>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08" name="Google Shape;108;p20"/>
          <p:cNvSpPr txBox="1">
            <a:spLocks noGrp="1"/>
          </p:cNvSpPr>
          <p:nvPr>
            <p:ph type="body" idx="3"/>
          </p:nvPr>
        </p:nvSpPr>
        <p:spPr>
          <a:xfrm>
            <a:off x="609600" y="1286795"/>
            <a:ext cx="5913787" cy="4846343"/>
          </a:xfrm>
          <a:prstGeom prst="rect">
            <a:avLst/>
          </a:prstGeom>
          <a:noFill/>
          <a:ln>
            <a:noFill/>
          </a:ln>
        </p:spPr>
        <p:txBody>
          <a:bodyPr spcFirstLastPara="1" wrap="square" lIns="0" tIns="0" rIns="91425" bIns="45700" anchor="t" anchorCtr="0">
            <a:noAutofit/>
          </a:bodyPr>
          <a:lstStyle>
            <a:lvl1pPr marL="457200" lvl="0" indent="-431800" algn="l">
              <a:spcBef>
                <a:spcPts val="640"/>
              </a:spcBef>
              <a:spcAft>
                <a:spcPts val="0"/>
              </a:spcAft>
              <a:buSzPts val="3200"/>
              <a:buFont typeface="Arial"/>
              <a:buChar char="•"/>
              <a:defRPr sz="3200">
                <a:solidFill>
                  <a:schemeClr val="dk1"/>
                </a:solidFill>
              </a:defRPr>
            </a:lvl1pPr>
            <a:lvl2pPr marL="914400" lvl="1" indent="-381000" algn="l">
              <a:spcBef>
                <a:spcPts val="480"/>
              </a:spcBef>
              <a:spcAft>
                <a:spcPts val="0"/>
              </a:spcAft>
              <a:buClr>
                <a:srgbClr val="B60225"/>
              </a:buClr>
              <a:buSzPts val="2400"/>
              <a:buFont typeface="Courier New"/>
              <a:buChar char="o"/>
              <a:defRPr sz="2400">
                <a:solidFill>
                  <a:schemeClr val="dk1"/>
                </a:solidFill>
              </a:defRPr>
            </a:lvl2pPr>
            <a:lvl3pPr marL="1371600" lvl="2" indent="-342900" algn="l">
              <a:spcBef>
                <a:spcPts val="360"/>
              </a:spcBef>
              <a:spcAft>
                <a:spcPts val="0"/>
              </a:spcAft>
              <a:buSzPts val="1800"/>
              <a:buChar char="o"/>
              <a:defRPr/>
            </a:lvl3pPr>
            <a:lvl4pPr marL="1828800" lvl="3" indent="-342900" algn="l">
              <a:spcBef>
                <a:spcPts val="360"/>
              </a:spcBef>
              <a:spcAft>
                <a:spcPts val="0"/>
              </a:spcAft>
              <a:buSzPts val="1800"/>
              <a:buChar char="o"/>
              <a:defRPr/>
            </a:lvl4pPr>
            <a:lvl5pPr marL="2286000" lvl="4" indent="-342900" algn="l">
              <a:spcBef>
                <a:spcPts val="360"/>
              </a:spcBef>
              <a:spcAft>
                <a:spcPts val="0"/>
              </a:spcAft>
              <a:buSzPts val="1800"/>
              <a:buChar char="o"/>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09" name="Google Shape;109;p20"/>
          <p:cNvSpPr txBox="1">
            <a:spLocks noGrp="1"/>
          </p:cNvSpPr>
          <p:nvPr>
            <p:ph type="body" idx="4"/>
          </p:nvPr>
        </p:nvSpPr>
        <p:spPr>
          <a:xfrm>
            <a:off x="0" y="6380212"/>
            <a:ext cx="12192000" cy="469900"/>
          </a:xfrm>
          <a:prstGeom prst="rect">
            <a:avLst/>
          </a:prstGeom>
          <a:noFill/>
          <a:ln>
            <a:noFill/>
          </a:ln>
        </p:spPr>
        <p:txBody>
          <a:bodyPr spcFirstLastPara="1" wrap="square" lIns="0" tIns="45700" rIns="91425" bIns="45700" anchor="ctr" anchorCtr="0">
            <a:noAutofit/>
          </a:bodyPr>
          <a:lstStyle>
            <a:lvl1pPr marL="457200" lvl="0" indent="-228600" algn="ctr">
              <a:spcBef>
                <a:spcPts val="400"/>
              </a:spcBef>
              <a:spcAft>
                <a:spcPts val="0"/>
              </a:spcAft>
              <a:buSzPts val="2000"/>
              <a:buFont typeface="Helvetica Neue"/>
              <a:buNone/>
              <a:defRPr sz="2000">
                <a:solidFill>
                  <a:srgbClr val="FFFFFF"/>
                </a:solidFill>
                <a:latin typeface="Helvetica Neue"/>
                <a:ea typeface="Helvetica Neue"/>
                <a:cs typeface="Helvetica Neue"/>
                <a:sym typeface="Helvetica Neue"/>
              </a:defRPr>
            </a:lvl1pPr>
            <a:lvl2pPr marL="914400" lvl="1" indent="-342900" algn="l">
              <a:spcBef>
                <a:spcPts val="360"/>
              </a:spcBef>
              <a:spcAft>
                <a:spcPts val="0"/>
              </a:spcAft>
              <a:buSzPts val="1800"/>
              <a:buChar char="o"/>
              <a:defRPr/>
            </a:lvl2pPr>
            <a:lvl3pPr marL="1371600" lvl="2" indent="-342900" algn="l">
              <a:spcBef>
                <a:spcPts val="360"/>
              </a:spcBef>
              <a:spcAft>
                <a:spcPts val="0"/>
              </a:spcAft>
              <a:buSzPts val="1800"/>
              <a:buChar char="o"/>
              <a:defRPr/>
            </a:lvl3pPr>
            <a:lvl4pPr marL="1828800" lvl="3" indent="-342900" algn="l">
              <a:spcBef>
                <a:spcPts val="360"/>
              </a:spcBef>
              <a:spcAft>
                <a:spcPts val="0"/>
              </a:spcAft>
              <a:buSzPts val="1800"/>
              <a:buChar char="o"/>
              <a:defRPr/>
            </a:lvl4pPr>
            <a:lvl5pPr marL="2286000" lvl="4" indent="-342900" algn="l">
              <a:spcBef>
                <a:spcPts val="360"/>
              </a:spcBef>
              <a:spcAft>
                <a:spcPts val="0"/>
              </a:spcAft>
              <a:buSzPts val="1800"/>
              <a:buChar char="o"/>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BM Title Slide">
  <p:cSld name="SBM Title Slide">
    <p:spTree>
      <p:nvGrpSpPr>
        <p:cNvPr id="1" name="Shape 19"/>
        <p:cNvGrpSpPr/>
        <p:nvPr/>
      </p:nvGrpSpPr>
      <p:grpSpPr>
        <a:xfrm>
          <a:off x="0" y="0"/>
          <a:ext cx="0" cy="0"/>
          <a:chOff x="0" y="0"/>
          <a:chExt cx="0" cy="0"/>
        </a:xfrm>
      </p:grpSpPr>
      <p:sp>
        <p:nvSpPr>
          <p:cNvPr id="20" name="Google Shape;20;p3"/>
          <p:cNvSpPr txBox="1">
            <a:spLocks noGrp="1"/>
          </p:cNvSpPr>
          <p:nvPr>
            <p:ph type="body" idx="1"/>
          </p:nvPr>
        </p:nvSpPr>
        <p:spPr>
          <a:xfrm>
            <a:off x="609600" y="1524000"/>
            <a:ext cx="10972800" cy="3987801"/>
          </a:xfrm>
          <a:prstGeom prst="rect">
            <a:avLst/>
          </a:prstGeom>
          <a:noFill/>
          <a:ln>
            <a:noFill/>
          </a:ln>
        </p:spPr>
        <p:txBody>
          <a:bodyPr spcFirstLastPara="1" wrap="square" lIns="0" tIns="0" rIns="0" bIns="0" anchor="ctr" anchorCtr="0">
            <a:noAutofit/>
          </a:bodyPr>
          <a:lstStyle>
            <a:lvl1pPr marL="457200" lvl="0" indent="-228600" algn="ctr">
              <a:spcBef>
                <a:spcPts val="880"/>
              </a:spcBef>
              <a:spcAft>
                <a:spcPts val="0"/>
              </a:spcAft>
              <a:buSzPts val="4400"/>
              <a:buFont typeface="Helvetica Neue"/>
              <a:buNone/>
              <a:defRPr sz="4400">
                <a:solidFill>
                  <a:schemeClr val="dk1"/>
                </a:solidFill>
              </a:defRPr>
            </a:lvl1pPr>
            <a:lvl2pPr marL="914400" lvl="1" indent="-228600" algn="ctr">
              <a:spcBef>
                <a:spcPts val="480"/>
              </a:spcBef>
              <a:spcAft>
                <a:spcPts val="0"/>
              </a:spcAft>
              <a:buClr>
                <a:srgbClr val="C03137"/>
              </a:buClr>
              <a:buSzPts val="2400"/>
              <a:buFont typeface="Helvetica Neue"/>
              <a:buNone/>
              <a:defRPr sz="2400"/>
            </a:lvl2pPr>
            <a:lvl3pPr marL="1371600" lvl="2" indent="-228600" algn="ctr">
              <a:spcBef>
                <a:spcPts val="480"/>
              </a:spcBef>
              <a:spcAft>
                <a:spcPts val="0"/>
              </a:spcAft>
              <a:buSzPts val="2400"/>
              <a:buFont typeface="Helvetica Neue"/>
              <a:buNone/>
              <a:defRPr/>
            </a:lvl3pPr>
            <a:lvl4pPr marL="1828800" lvl="3" indent="-228600" algn="ctr">
              <a:spcBef>
                <a:spcPts val="480"/>
              </a:spcBef>
              <a:spcAft>
                <a:spcPts val="0"/>
              </a:spcAft>
              <a:buSzPts val="2400"/>
              <a:buFont typeface="Helvetica Neue"/>
              <a:buNone/>
              <a:defRPr/>
            </a:lvl4pPr>
            <a:lvl5pPr marL="2286000" lvl="4" indent="-228600" algn="ctr">
              <a:spcBef>
                <a:spcPts val="480"/>
              </a:spcBef>
              <a:spcAft>
                <a:spcPts val="0"/>
              </a:spcAft>
              <a:buSzPts val="2400"/>
              <a:buFont typeface="Helvetica Neue"/>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1" name="Google Shape;21;p3"/>
          <p:cNvSpPr txBox="1">
            <a:spLocks noGrp="1"/>
          </p:cNvSpPr>
          <p:nvPr>
            <p:ph type="title"/>
          </p:nvPr>
        </p:nvSpPr>
        <p:spPr>
          <a:xfrm>
            <a:off x="4741333" y="296659"/>
            <a:ext cx="6827520" cy="7239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22" name="Google Shape;22;p3"/>
          <p:cNvSpPr txBox="1">
            <a:spLocks noGrp="1"/>
          </p:cNvSpPr>
          <p:nvPr>
            <p:ph type="body" idx="2"/>
          </p:nvPr>
        </p:nvSpPr>
        <p:spPr>
          <a:xfrm>
            <a:off x="0" y="6372324"/>
            <a:ext cx="12192000" cy="469900"/>
          </a:xfrm>
          <a:prstGeom prst="rect">
            <a:avLst/>
          </a:prstGeom>
          <a:noFill/>
          <a:ln>
            <a:noFill/>
          </a:ln>
        </p:spPr>
        <p:txBody>
          <a:bodyPr spcFirstLastPara="1" wrap="square" lIns="0" tIns="45700" rIns="91425" bIns="45700" anchor="ctr" anchorCtr="0">
            <a:noAutofit/>
          </a:bodyPr>
          <a:lstStyle>
            <a:lvl1pPr marL="457200" lvl="0" indent="-228600" algn="ctr">
              <a:spcBef>
                <a:spcPts val="400"/>
              </a:spcBef>
              <a:spcAft>
                <a:spcPts val="0"/>
              </a:spcAft>
              <a:buSzPts val="2000"/>
              <a:buFont typeface="Helvetica Neue"/>
              <a:buNone/>
              <a:defRPr sz="2000">
                <a:solidFill>
                  <a:srgbClr val="FFFFFF"/>
                </a:solidFill>
                <a:latin typeface="Helvetica Neue"/>
                <a:ea typeface="Helvetica Neue"/>
                <a:cs typeface="Helvetica Neue"/>
                <a:sym typeface="Helvetica Neue"/>
              </a:defRPr>
            </a:lvl1pPr>
            <a:lvl2pPr marL="914400" lvl="1" indent="-342900" algn="l">
              <a:spcBef>
                <a:spcPts val="360"/>
              </a:spcBef>
              <a:spcAft>
                <a:spcPts val="0"/>
              </a:spcAft>
              <a:buSzPts val="1800"/>
              <a:buChar char="o"/>
              <a:defRPr/>
            </a:lvl2pPr>
            <a:lvl3pPr marL="1371600" lvl="2" indent="-342900" algn="l">
              <a:spcBef>
                <a:spcPts val="360"/>
              </a:spcBef>
              <a:spcAft>
                <a:spcPts val="0"/>
              </a:spcAft>
              <a:buSzPts val="1800"/>
              <a:buChar char="o"/>
              <a:defRPr/>
            </a:lvl3pPr>
            <a:lvl4pPr marL="1828800" lvl="3" indent="-342900" algn="l">
              <a:spcBef>
                <a:spcPts val="360"/>
              </a:spcBef>
              <a:spcAft>
                <a:spcPts val="0"/>
              </a:spcAft>
              <a:buSzPts val="1800"/>
              <a:buChar char="o"/>
              <a:defRPr/>
            </a:lvl4pPr>
            <a:lvl5pPr marL="2286000" lvl="4" indent="-342900" algn="l">
              <a:spcBef>
                <a:spcPts val="360"/>
              </a:spcBef>
              <a:spcAft>
                <a:spcPts val="0"/>
              </a:spcAft>
              <a:buSzPts val="1800"/>
              <a:buChar char="o"/>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BM Bulleted Text-2 Charts">
  <p:cSld name="SBM Bulleted Text-2 Charts">
    <p:spTree>
      <p:nvGrpSpPr>
        <p:cNvPr id="1" name="Shape 110"/>
        <p:cNvGrpSpPr/>
        <p:nvPr/>
      </p:nvGrpSpPr>
      <p:grpSpPr>
        <a:xfrm>
          <a:off x="0" y="0"/>
          <a:ext cx="0" cy="0"/>
          <a:chOff x="0" y="0"/>
          <a:chExt cx="0" cy="0"/>
        </a:xfrm>
      </p:grpSpPr>
      <p:sp>
        <p:nvSpPr>
          <p:cNvPr id="111" name="Google Shape;111;p21"/>
          <p:cNvSpPr txBox="1">
            <a:spLocks noGrp="1"/>
          </p:cNvSpPr>
          <p:nvPr>
            <p:ph type="title"/>
          </p:nvPr>
        </p:nvSpPr>
        <p:spPr>
          <a:xfrm>
            <a:off x="4741333" y="296659"/>
            <a:ext cx="6827520" cy="7239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112" name="Google Shape;112;p21"/>
          <p:cNvSpPr>
            <a:spLocks noGrp="1"/>
          </p:cNvSpPr>
          <p:nvPr>
            <p:ph type="chart" idx="2"/>
          </p:nvPr>
        </p:nvSpPr>
        <p:spPr>
          <a:xfrm>
            <a:off x="6637867" y="1111319"/>
            <a:ext cx="5554133" cy="2560393"/>
          </a:xfrm>
          <a:prstGeom prst="rect">
            <a:avLst/>
          </a:prstGeom>
          <a:noFill/>
          <a:ln>
            <a:noFill/>
          </a:ln>
        </p:spPr>
        <p:txBody>
          <a:bodyPr spcFirstLastPara="1" wrap="square" lIns="0" tIns="45700" rIns="91425" bIns="45700" anchor="t" anchorCtr="0">
            <a:noAutofit/>
          </a:bodyPr>
          <a:lstStyle>
            <a:lvl1pPr marR="0" lvl="0" algn="l" rtl="0">
              <a:spcBef>
                <a:spcPts val="640"/>
              </a:spcBef>
              <a:spcAft>
                <a:spcPts val="0"/>
              </a:spcAft>
              <a:buClr>
                <a:srgbClr val="B60225"/>
              </a:buClr>
              <a:buSzPts val="3200"/>
              <a:buFont typeface="Arial"/>
              <a:buNone/>
              <a:defRPr sz="3200" b="0" i="0" u="none" strike="noStrike" cap="none">
                <a:solidFill>
                  <a:schemeClr val="dk1"/>
                </a:solidFill>
                <a:latin typeface="Helvetica Neue"/>
                <a:ea typeface="Helvetica Neue"/>
                <a:cs typeface="Helvetica Neue"/>
                <a:sym typeface="Helvetica Neue"/>
              </a:defRPr>
            </a:lvl1pPr>
            <a:lvl2pPr marR="0" lvl="1" algn="l" rtl="0">
              <a:spcBef>
                <a:spcPts val="480"/>
              </a:spcBef>
              <a:spcAft>
                <a:spcPts val="0"/>
              </a:spcAft>
              <a:buClr>
                <a:srgbClr val="B60225"/>
              </a:buClr>
              <a:buSzPts val="2400"/>
              <a:buFont typeface="Courier New"/>
              <a:buChar char="o"/>
              <a:defRPr sz="2400" b="0" i="0" u="none" strike="noStrike" cap="none">
                <a:solidFill>
                  <a:schemeClr val="dk1"/>
                </a:solidFill>
                <a:latin typeface="Helvetica Neue"/>
                <a:ea typeface="Helvetica Neue"/>
                <a:cs typeface="Helvetica Neue"/>
                <a:sym typeface="Helvetica Neue"/>
              </a:defRPr>
            </a:lvl2pPr>
            <a:lvl3pPr marR="0" lvl="2" algn="l" rtl="0">
              <a:spcBef>
                <a:spcPts val="480"/>
              </a:spcBef>
              <a:spcAft>
                <a:spcPts val="0"/>
              </a:spcAft>
              <a:buClr>
                <a:srgbClr val="B60225"/>
              </a:buClr>
              <a:buSzPts val="2400"/>
              <a:buFont typeface="Courier New"/>
              <a:buChar char="o"/>
              <a:defRPr sz="2400" b="0" i="0" u="none" strike="noStrike" cap="none">
                <a:solidFill>
                  <a:schemeClr val="dk1"/>
                </a:solidFill>
                <a:latin typeface="Helvetica Neue"/>
                <a:ea typeface="Helvetica Neue"/>
                <a:cs typeface="Helvetica Neue"/>
                <a:sym typeface="Helvetica Neue"/>
              </a:defRPr>
            </a:lvl3pPr>
            <a:lvl4pPr marR="0" lvl="3" algn="l" rtl="0">
              <a:spcBef>
                <a:spcPts val="480"/>
              </a:spcBef>
              <a:spcAft>
                <a:spcPts val="0"/>
              </a:spcAft>
              <a:buClr>
                <a:srgbClr val="B60225"/>
              </a:buClr>
              <a:buSzPts val="2400"/>
              <a:buFont typeface="Courier New"/>
              <a:buChar char="o"/>
              <a:defRPr sz="2400" b="0" i="0" u="none" strike="noStrike" cap="none">
                <a:solidFill>
                  <a:schemeClr val="dk1"/>
                </a:solidFill>
                <a:latin typeface="Helvetica Neue"/>
                <a:ea typeface="Helvetica Neue"/>
                <a:cs typeface="Helvetica Neue"/>
                <a:sym typeface="Helvetica Neue"/>
              </a:defRPr>
            </a:lvl4pPr>
            <a:lvl5pPr marR="0" lvl="4" algn="l" rtl="0">
              <a:spcBef>
                <a:spcPts val="480"/>
              </a:spcBef>
              <a:spcAft>
                <a:spcPts val="0"/>
              </a:spcAft>
              <a:buClr>
                <a:srgbClr val="B60225"/>
              </a:buClr>
              <a:buSzPts val="2400"/>
              <a:buFont typeface="Courier New"/>
              <a:buChar char="o"/>
              <a:defRPr sz="2400" b="0" i="0" u="none" strike="noStrike" cap="none">
                <a:solidFill>
                  <a:schemeClr val="dk1"/>
                </a:solidFill>
                <a:latin typeface="Helvetica Neue"/>
                <a:ea typeface="Helvetica Neue"/>
                <a:cs typeface="Helvetica Neue"/>
                <a:sym typeface="Helvetica Neue"/>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113" name="Google Shape;113;p21"/>
          <p:cNvSpPr>
            <a:spLocks noGrp="1"/>
          </p:cNvSpPr>
          <p:nvPr>
            <p:ph type="chart" idx="3"/>
          </p:nvPr>
        </p:nvSpPr>
        <p:spPr>
          <a:xfrm>
            <a:off x="6637867" y="3826396"/>
            <a:ext cx="5554133" cy="2556364"/>
          </a:xfrm>
          <a:prstGeom prst="rect">
            <a:avLst/>
          </a:prstGeom>
          <a:noFill/>
          <a:ln>
            <a:noFill/>
          </a:ln>
        </p:spPr>
        <p:txBody>
          <a:bodyPr spcFirstLastPara="1" wrap="square" lIns="0" tIns="45700" rIns="91425" bIns="45700" anchor="t" anchorCtr="0">
            <a:noAutofit/>
          </a:bodyPr>
          <a:lstStyle>
            <a:lvl1pPr marR="0" lvl="0" algn="l" rtl="0">
              <a:spcBef>
                <a:spcPts val="640"/>
              </a:spcBef>
              <a:spcAft>
                <a:spcPts val="0"/>
              </a:spcAft>
              <a:buClr>
                <a:srgbClr val="B60225"/>
              </a:buClr>
              <a:buSzPts val="3200"/>
              <a:buFont typeface="Arial"/>
              <a:buNone/>
              <a:defRPr sz="3200" b="0" i="0" u="none" strike="noStrike" cap="none">
                <a:solidFill>
                  <a:schemeClr val="dk1"/>
                </a:solidFill>
                <a:latin typeface="Helvetica Neue"/>
                <a:ea typeface="Helvetica Neue"/>
                <a:cs typeface="Helvetica Neue"/>
                <a:sym typeface="Helvetica Neue"/>
              </a:defRPr>
            </a:lvl1pPr>
            <a:lvl2pPr marR="0" lvl="1" algn="l" rtl="0">
              <a:spcBef>
                <a:spcPts val="480"/>
              </a:spcBef>
              <a:spcAft>
                <a:spcPts val="0"/>
              </a:spcAft>
              <a:buClr>
                <a:srgbClr val="B60225"/>
              </a:buClr>
              <a:buSzPts val="2400"/>
              <a:buFont typeface="Courier New"/>
              <a:buChar char="o"/>
              <a:defRPr sz="2400" b="0" i="0" u="none" strike="noStrike" cap="none">
                <a:solidFill>
                  <a:schemeClr val="dk1"/>
                </a:solidFill>
                <a:latin typeface="Helvetica Neue"/>
                <a:ea typeface="Helvetica Neue"/>
                <a:cs typeface="Helvetica Neue"/>
                <a:sym typeface="Helvetica Neue"/>
              </a:defRPr>
            </a:lvl2pPr>
            <a:lvl3pPr marR="0" lvl="2" algn="l" rtl="0">
              <a:spcBef>
                <a:spcPts val="480"/>
              </a:spcBef>
              <a:spcAft>
                <a:spcPts val="0"/>
              </a:spcAft>
              <a:buClr>
                <a:srgbClr val="B60225"/>
              </a:buClr>
              <a:buSzPts val="2400"/>
              <a:buFont typeface="Courier New"/>
              <a:buChar char="o"/>
              <a:defRPr sz="2400" b="0" i="0" u="none" strike="noStrike" cap="none">
                <a:solidFill>
                  <a:schemeClr val="dk1"/>
                </a:solidFill>
                <a:latin typeface="Helvetica Neue"/>
                <a:ea typeface="Helvetica Neue"/>
                <a:cs typeface="Helvetica Neue"/>
                <a:sym typeface="Helvetica Neue"/>
              </a:defRPr>
            </a:lvl3pPr>
            <a:lvl4pPr marR="0" lvl="3" algn="l" rtl="0">
              <a:spcBef>
                <a:spcPts val="480"/>
              </a:spcBef>
              <a:spcAft>
                <a:spcPts val="0"/>
              </a:spcAft>
              <a:buClr>
                <a:srgbClr val="B60225"/>
              </a:buClr>
              <a:buSzPts val="2400"/>
              <a:buFont typeface="Courier New"/>
              <a:buChar char="o"/>
              <a:defRPr sz="2400" b="0" i="0" u="none" strike="noStrike" cap="none">
                <a:solidFill>
                  <a:schemeClr val="dk1"/>
                </a:solidFill>
                <a:latin typeface="Helvetica Neue"/>
                <a:ea typeface="Helvetica Neue"/>
                <a:cs typeface="Helvetica Neue"/>
                <a:sym typeface="Helvetica Neue"/>
              </a:defRPr>
            </a:lvl4pPr>
            <a:lvl5pPr marR="0" lvl="4" algn="l" rtl="0">
              <a:spcBef>
                <a:spcPts val="480"/>
              </a:spcBef>
              <a:spcAft>
                <a:spcPts val="0"/>
              </a:spcAft>
              <a:buClr>
                <a:srgbClr val="B60225"/>
              </a:buClr>
              <a:buSzPts val="2400"/>
              <a:buFont typeface="Courier New"/>
              <a:buChar char="o"/>
              <a:defRPr sz="2400" b="0" i="0" u="none" strike="noStrike" cap="none">
                <a:solidFill>
                  <a:schemeClr val="dk1"/>
                </a:solidFill>
                <a:latin typeface="Helvetica Neue"/>
                <a:ea typeface="Helvetica Neue"/>
                <a:cs typeface="Helvetica Neue"/>
                <a:sym typeface="Helvetica Neue"/>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114" name="Google Shape;114;p21"/>
          <p:cNvSpPr txBox="1">
            <a:spLocks noGrp="1"/>
          </p:cNvSpPr>
          <p:nvPr>
            <p:ph type="body" idx="1"/>
          </p:nvPr>
        </p:nvSpPr>
        <p:spPr>
          <a:xfrm>
            <a:off x="626534" y="1314511"/>
            <a:ext cx="5549516" cy="4701035"/>
          </a:xfrm>
          <a:prstGeom prst="rect">
            <a:avLst/>
          </a:prstGeom>
          <a:noFill/>
          <a:ln>
            <a:noFill/>
          </a:ln>
        </p:spPr>
        <p:txBody>
          <a:bodyPr spcFirstLastPara="1" wrap="square" lIns="0"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o"/>
              <a:defRPr/>
            </a:lvl2pPr>
            <a:lvl3pPr marL="1371600" lvl="2" indent="-342900" algn="l">
              <a:spcBef>
                <a:spcPts val="360"/>
              </a:spcBef>
              <a:spcAft>
                <a:spcPts val="0"/>
              </a:spcAft>
              <a:buSzPts val="1800"/>
              <a:buChar char="o"/>
              <a:defRPr/>
            </a:lvl3pPr>
            <a:lvl4pPr marL="1828800" lvl="3" indent="-342900" algn="l">
              <a:spcBef>
                <a:spcPts val="360"/>
              </a:spcBef>
              <a:spcAft>
                <a:spcPts val="0"/>
              </a:spcAft>
              <a:buSzPts val="1800"/>
              <a:buChar char="o"/>
              <a:defRPr/>
            </a:lvl4pPr>
            <a:lvl5pPr marL="2286000" lvl="4" indent="-342900" algn="l">
              <a:spcBef>
                <a:spcPts val="360"/>
              </a:spcBef>
              <a:spcAft>
                <a:spcPts val="0"/>
              </a:spcAft>
              <a:buSzPts val="1800"/>
              <a:buChar char="o"/>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15" name="Google Shape;115;p21"/>
          <p:cNvSpPr txBox="1">
            <a:spLocks noGrp="1"/>
          </p:cNvSpPr>
          <p:nvPr>
            <p:ph type="body" idx="4"/>
          </p:nvPr>
        </p:nvSpPr>
        <p:spPr>
          <a:xfrm>
            <a:off x="0" y="6380212"/>
            <a:ext cx="12192000" cy="469900"/>
          </a:xfrm>
          <a:prstGeom prst="rect">
            <a:avLst/>
          </a:prstGeom>
          <a:noFill/>
          <a:ln>
            <a:noFill/>
          </a:ln>
        </p:spPr>
        <p:txBody>
          <a:bodyPr spcFirstLastPara="1" wrap="square" lIns="0" tIns="45700" rIns="91425" bIns="45700" anchor="ctr" anchorCtr="0">
            <a:noAutofit/>
          </a:bodyPr>
          <a:lstStyle>
            <a:lvl1pPr marL="457200" lvl="0" indent="-228600" algn="ctr">
              <a:spcBef>
                <a:spcPts val="400"/>
              </a:spcBef>
              <a:spcAft>
                <a:spcPts val="0"/>
              </a:spcAft>
              <a:buSzPts val="2000"/>
              <a:buFont typeface="Helvetica Neue"/>
              <a:buNone/>
              <a:defRPr sz="2000">
                <a:solidFill>
                  <a:srgbClr val="FFFFFF"/>
                </a:solidFill>
                <a:latin typeface="Helvetica Neue"/>
                <a:ea typeface="Helvetica Neue"/>
                <a:cs typeface="Helvetica Neue"/>
                <a:sym typeface="Helvetica Neue"/>
              </a:defRPr>
            </a:lvl1pPr>
            <a:lvl2pPr marL="914400" lvl="1" indent="-342900" algn="l">
              <a:spcBef>
                <a:spcPts val="360"/>
              </a:spcBef>
              <a:spcAft>
                <a:spcPts val="0"/>
              </a:spcAft>
              <a:buSzPts val="1800"/>
              <a:buChar char="o"/>
              <a:defRPr/>
            </a:lvl2pPr>
            <a:lvl3pPr marL="1371600" lvl="2" indent="-342900" algn="l">
              <a:spcBef>
                <a:spcPts val="360"/>
              </a:spcBef>
              <a:spcAft>
                <a:spcPts val="0"/>
              </a:spcAft>
              <a:buSzPts val="1800"/>
              <a:buChar char="o"/>
              <a:defRPr/>
            </a:lvl3pPr>
            <a:lvl4pPr marL="1828800" lvl="3" indent="-342900" algn="l">
              <a:spcBef>
                <a:spcPts val="360"/>
              </a:spcBef>
              <a:spcAft>
                <a:spcPts val="0"/>
              </a:spcAft>
              <a:buSzPts val="1800"/>
              <a:buChar char="o"/>
              <a:defRPr/>
            </a:lvl4pPr>
            <a:lvl5pPr marL="2286000" lvl="4" indent="-342900" algn="l">
              <a:spcBef>
                <a:spcPts val="360"/>
              </a:spcBef>
              <a:spcAft>
                <a:spcPts val="0"/>
              </a:spcAft>
              <a:buSzPts val="1800"/>
              <a:buChar char="o"/>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BM Bulleted Text-2 Tables">
  <p:cSld name="SBM Bulleted Text-2 Tables">
    <p:spTree>
      <p:nvGrpSpPr>
        <p:cNvPr id="1" name="Shape 116"/>
        <p:cNvGrpSpPr/>
        <p:nvPr/>
      </p:nvGrpSpPr>
      <p:grpSpPr>
        <a:xfrm>
          <a:off x="0" y="0"/>
          <a:ext cx="0" cy="0"/>
          <a:chOff x="0" y="0"/>
          <a:chExt cx="0" cy="0"/>
        </a:xfrm>
      </p:grpSpPr>
      <p:sp>
        <p:nvSpPr>
          <p:cNvPr id="117" name="Google Shape;117;p22"/>
          <p:cNvSpPr txBox="1">
            <a:spLocks noGrp="1"/>
          </p:cNvSpPr>
          <p:nvPr>
            <p:ph type="title"/>
          </p:nvPr>
        </p:nvSpPr>
        <p:spPr>
          <a:xfrm>
            <a:off x="4741333" y="293087"/>
            <a:ext cx="6827520" cy="727473"/>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118" name="Google Shape;118;p22"/>
          <p:cNvSpPr txBox="1">
            <a:spLocks noGrp="1"/>
          </p:cNvSpPr>
          <p:nvPr>
            <p:ph type="body" idx="1"/>
          </p:nvPr>
        </p:nvSpPr>
        <p:spPr>
          <a:xfrm>
            <a:off x="626531" y="1270033"/>
            <a:ext cx="5439671" cy="4700954"/>
          </a:xfrm>
          <a:prstGeom prst="rect">
            <a:avLst/>
          </a:prstGeom>
          <a:noFill/>
          <a:ln>
            <a:noFill/>
          </a:ln>
        </p:spPr>
        <p:txBody>
          <a:bodyPr spcFirstLastPara="1" wrap="square" lIns="0"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o"/>
              <a:defRPr/>
            </a:lvl2pPr>
            <a:lvl3pPr marL="1371600" lvl="2" indent="-342900" algn="l">
              <a:spcBef>
                <a:spcPts val="360"/>
              </a:spcBef>
              <a:spcAft>
                <a:spcPts val="0"/>
              </a:spcAft>
              <a:buSzPts val="1800"/>
              <a:buChar char="o"/>
              <a:defRPr/>
            </a:lvl3pPr>
            <a:lvl4pPr marL="1828800" lvl="3" indent="-342900" algn="l">
              <a:spcBef>
                <a:spcPts val="360"/>
              </a:spcBef>
              <a:spcAft>
                <a:spcPts val="0"/>
              </a:spcAft>
              <a:buSzPts val="1800"/>
              <a:buChar char="o"/>
              <a:defRPr/>
            </a:lvl4pPr>
            <a:lvl5pPr marL="2286000" lvl="4" indent="-342900" algn="l">
              <a:spcBef>
                <a:spcPts val="360"/>
              </a:spcBef>
              <a:spcAft>
                <a:spcPts val="0"/>
              </a:spcAft>
              <a:buSzPts val="1800"/>
              <a:buChar char="o"/>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19" name="Google Shape;119;p22"/>
          <p:cNvSpPr txBox="1">
            <a:spLocks noGrp="1"/>
          </p:cNvSpPr>
          <p:nvPr>
            <p:ph type="body" idx="2"/>
          </p:nvPr>
        </p:nvSpPr>
        <p:spPr>
          <a:xfrm>
            <a:off x="0" y="6380212"/>
            <a:ext cx="12192000" cy="469900"/>
          </a:xfrm>
          <a:prstGeom prst="rect">
            <a:avLst/>
          </a:prstGeom>
          <a:noFill/>
          <a:ln>
            <a:noFill/>
          </a:ln>
        </p:spPr>
        <p:txBody>
          <a:bodyPr spcFirstLastPara="1" wrap="square" lIns="0" tIns="45700" rIns="91425" bIns="45700" anchor="ctr" anchorCtr="0">
            <a:noAutofit/>
          </a:bodyPr>
          <a:lstStyle>
            <a:lvl1pPr marL="457200" lvl="0" indent="-228600" algn="ctr">
              <a:spcBef>
                <a:spcPts val="400"/>
              </a:spcBef>
              <a:spcAft>
                <a:spcPts val="0"/>
              </a:spcAft>
              <a:buSzPts val="2000"/>
              <a:buFont typeface="Helvetica Neue"/>
              <a:buNone/>
              <a:defRPr sz="2000">
                <a:solidFill>
                  <a:srgbClr val="FFFFFF"/>
                </a:solidFill>
                <a:latin typeface="Helvetica Neue"/>
                <a:ea typeface="Helvetica Neue"/>
                <a:cs typeface="Helvetica Neue"/>
                <a:sym typeface="Helvetica Neue"/>
              </a:defRPr>
            </a:lvl1pPr>
            <a:lvl2pPr marL="914400" lvl="1" indent="-342900" algn="l">
              <a:spcBef>
                <a:spcPts val="360"/>
              </a:spcBef>
              <a:spcAft>
                <a:spcPts val="0"/>
              </a:spcAft>
              <a:buSzPts val="1800"/>
              <a:buChar char="o"/>
              <a:defRPr/>
            </a:lvl2pPr>
            <a:lvl3pPr marL="1371600" lvl="2" indent="-342900" algn="l">
              <a:spcBef>
                <a:spcPts val="360"/>
              </a:spcBef>
              <a:spcAft>
                <a:spcPts val="0"/>
              </a:spcAft>
              <a:buSzPts val="1800"/>
              <a:buChar char="o"/>
              <a:defRPr/>
            </a:lvl3pPr>
            <a:lvl4pPr marL="1828800" lvl="3" indent="-342900" algn="l">
              <a:spcBef>
                <a:spcPts val="360"/>
              </a:spcBef>
              <a:spcAft>
                <a:spcPts val="0"/>
              </a:spcAft>
              <a:buSzPts val="1800"/>
              <a:buChar char="o"/>
              <a:defRPr/>
            </a:lvl4pPr>
            <a:lvl5pPr marL="2286000" lvl="4" indent="-342900" algn="l">
              <a:spcBef>
                <a:spcPts val="360"/>
              </a:spcBef>
              <a:spcAft>
                <a:spcPts val="0"/>
              </a:spcAft>
              <a:buSzPts val="1800"/>
              <a:buChar char="o"/>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BM Bulleted Text-2 SmartArt Graphics">
  <p:cSld name="SBM Bulleted Text-2 SmartArt Graphics">
    <p:spTree>
      <p:nvGrpSpPr>
        <p:cNvPr id="1" name="Shape 120"/>
        <p:cNvGrpSpPr/>
        <p:nvPr/>
      </p:nvGrpSpPr>
      <p:grpSpPr>
        <a:xfrm>
          <a:off x="0" y="0"/>
          <a:ext cx="0" cy="0"/>
          <a:chOff x="0" y="0"/>
          <a:chExt cx="0" cy="0"/>
        </a:xfrm>
      </p:grpSpPr>
      <p:sp>
        <p:nvSpPr>
          <p:cNvPr id="121" name="Google Shape;121;p23"/>
          <p:cNvSpPr txBox="1">
            <a:spLocks noGrp="1"/>
          </p:cNvSpPr>
          <p:nvPr>
            <p:ph type="title"/>
          </p:nvPr>
        </p:nvSpPr>
        <p:spPr>
          <a:xfrm>
            <a:off x="4741333" y="288518"/>
            <a:ext cx="6827520" cy="7239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122" name="Google Shape;122;p23"/>
          <p:cNvSpPr txBox="1">
            <a:spLocks noGrp="1"/>
          </p:cNvSpPr>
          <p:nvPr>
            <p:ph type="body" idx="1"/>
          </p:nvPr>
        </p:nvSpPr>
        <p:spPr>
          <a:xfrm>
            <a:off x="626534" y="1278173"/>
            <a:ext cx="5473537" cy="4703952"/>
          </a:xfrm>
          <a:prstGeom prst="rect">
            <a:avLst/>
          </a:prstGeom>
          <a:noFill/>
          <a:ln>
            <a:noFill/>
          </a:ln>
        </p:spPr>
        <p:txBody>
          <a:bodyPr spcFirstLastPara="1" wrap="square" lIns="0"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o"/>
              <a:defRPr/>
            </a:lvl2pPr>
            <a:lvl3pPr marL="1371600" lvl="2" indent="-342900" algn="l">
              <a:spcBef>
                <a:spcPts val="360"/>
              </a:spcBef>
              <a:spcAft>
                <a:spcPts val="0"/>
              </a:spcAft>
              <a:buSzPts val="1800"/>
              <a:buChar char="o"/>
              <a:defRPr/>
            </a:lvl3pPr>
            <a:lvl4pPr marL="1828800" lvl="3" indent="-342900" algn="l">
              <a:spcBef>
                <a:spcPts val="360"/>
              </a:spcBef>
              <a:spcAft>
                <a:spcPts val="0"/>
              </a:spcAft>
              <a:buSzPts val="1800"/>
              <a:buChar char="o"/>
              <a:defRPr/>
            </a:lvl4pPr>
            <a:lvl5pPr marL="2286000" lvl="4" indent="-342900" algn="l">
              <a:spcBef>
                <a:spcPts val="360"/>
              </a:spcBef>
              <a:spcAft>
                <a:spcPts val="0"/>
              </a:spcAft>
              <a:buSzPts val="1800"/>
              <a:buChar char="o"/>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23" name="Google Shape;123;p23"/>
          <p:cNvSpPr>
            <a:spLocks noGrp="1"/>
          </p:cNvSpPr>
          <p:nvPr>
            <p:ph type="dgm" idx="2"/>
          </p:nvPr>
        </p:nvSpPr>
        <p:spPr>
          <a:xfrm>
            <a:off x="6490824" y="1107212"/>
            <a:ext cx="5701177" cy="2572642"/>
          </a:xfrm>
          <a:prstGeom prst="rect">
            <a:avLst/>
          </a:prstGeom>
          <a:noFill/>
          <a:ln>
            <a:noFill/>
          </a:ln>
        </p:spPr>
        <p:txBody>
          <a:bodyPr spcFirstLastPara="1" wrap="square" lIns="0" tIns="45700" rIns="91425" bIns="45700" anchor="t" anchorCtr="0">
            <a:noAutofit/>
          </a:bodyPr>
          <a:lstStyle>
            <a:lvl1pPr marR="0" lvl="0" algn="l" rtl="0">
              <a:spcBef>
                <a:spcPts val="640"/>
              </a:spcBef>
              <a:spcAft>
                <a:spcPts val="0"/>
              </a:spcAft>
              <a:buClr>
                <a:srgbClr val="B60225"/>
              </a:buClr>
              <a:buSzPts val="3200"/>
              <a:buFont typeface="Arial"/>
              <a:buNone/>
              <a:defRPr sz="3200" b="0" i="0" u="none" strike="noStrike" cap="none">
                <a:solidFill>
                  <a:schemeClr val="dk1"/>
                </a:solidFill>
                <a:latin typeface="Helvetica Neue"/>
                <a:ea typeface="Helvetica Neue"/>
                <a:cs typeface="Helvetica Neue"/>
                <a:sym typeface="Helvetica Neue"/>
              </a:defRPr>
            </a:lvl1pPr>
            <a:lvl2pPr marR="0" lvl="1" algn="l" rtl="0">
              <a:spcBef>
                <a:spcPts val="480"/>
              </a:spcBef>
              <a:spcAft>
                <a:spcPts val="0"/>
              </a:spcAft>
              <a:buClr>
                <a:srgbClr val="B60225"/>
              </a:buClr>
              <a:buSzPts val="2400"/>
              <a:buFont typeface="Courier New"/>
              <a:buChar char="o"/>
              <a:defRPr sz="2400" b="0" i="0" u="none" strike="noStrike" cap="none">
                <a:solidFill>
                  <a:schemeClr val="dk1"/>
                </a:solidFill>
                <a:latin typeface="Helvetica Neue"/>
                <a:ea typeface="Helvetica Neue"/>
                <a:cs typeface="Helvetica Neue"/>
                <a:sym typeface="Helvetica Neue"/>
              </a:defRPr>
            </a:lvl2pPr>
            <a:lvl3pPr marR="0" lvl="2" algn="l" rtl="0">
              <a:spcBef>
                <a:spcPts val="480"/>
              </a:spcBef>
              <a:spcAft>
                <a:spcPts val="0"/>
              </a:spcAft>
              <a:buClr>
                <a:srgbClr val="B60225"/>
              </a:buClr>
              <a:buSzPts val="2400"/>
              <a:buFont typeface="Courier New"/>
              <a:buChar char="o"/>
              <a:defRPr sz="2400" b="0" i="0" u="none" strike="noStrike" cap="none">
                <a:solidFill>
                  <a:schemeClr val="dk1"/>
                </a:solidFill>
                <a:latin typeface="Helvetica Neue"/>
                <a:ea typeface="Helvetica Neue"/>
                <a:cs typeface="Helvetica Neue"/>
                <a:sym typeface="Helvetica Neue"/>
              </a:defRPr>
            </a:lvl3pPr>
            <a:lvl4pPr marR="0" lvl="3" algn="l" rtl="0">
              <a:spcBef>
                <a:spcPts val="480"/>
              </a:spcBef>
              <a:spcAft>
                <a:spcPts val="0"/>
              </a:spcAft>
              <a:buClr>
                <a:srgbClr val="B60225"/>
              </a:buClr>
              <a:buSzPts val="2400"/>
              <a:buFont typeface="Courier New"/>
              <a:buChar char="o"/>
              <a:defRPr sz="2400" b="0" i="0" u="none" strike="noStrike" cap="none">
                <a:solidFill>
                  <a:schemeClr val="dk1"/>
                </a:solidFill>
                <a:latin typeface="Helvetica Neue"/>
                <a:ea typeface="Helvetica Neue"/>
                <a:cs typeface="Helvetica Neue"/>
                <a:sym typeface="Helvetica Neue"/>
              </a:defRPr>
            </a:lvl4pPr>
            <a:lvl5pPr marR="0" lvl="4" algn="l" rtl="0">
              <a:spcBef>
                <a:spcPts val="480"/>
              </a:spcBef>
              <a:spcAft>
                <a:spcPts val="0"/>
              </a:spcAft>
              <a:buClr>
                <a:srgbClr val="B60225"/>
              </a:buClr>
              <a:buSzPts val="2400"/>
              <a:buFont typeface="Courier New"/>
              <a:buChar char="o"/>
              <a:defRPr sz="2400" b="0" i="0" u="none" strike="noStrike" cap="none">
                <a:solidFill>
                  <a:schemeClr val="dk1"/>
                </a:solidFill>
                <a:latin typeface="Helvetica Neue"/>
                <a:ea typeface="Helvetica Neue"/>
                <a:cs typeface="Helvetica Neue"/>
                <a:sym typeface="Helvetica Neue"/>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124" name="Google Shape;124;p23"/>
          <p:cNvSpPr>
            <a:spLocks noGrp="1"/>
          </p:cNvSpPr>
          <p:nvPr>
            <p:ph type="dgm" idx="3"/>
          </p:nvPr>
        </p:nvSpPr>
        <p:spPr>
          <a:xfrm>
            <a:off x="6485467" y="3818254"/>
            <a:ext cx="5706533" cy="2572641"/>
          </a:xfrm>
          <a:prstGeom prst="rect">
            <a:avLst/>
          </a:prstGeom>
          <a:noFill/>
          <a:ln>
            <a:noFill/>
          </a:ln>
        </p:spPr>
        <p:txBody>
          <a:bodyPr spcFirstLastPara="1" wrap="square" lIns="0" tIns="45700" rIns="91425" bIns="45700" anchor="t" anchorCtr="0">
            <a:noAutofit/>
          </a:bodyPr>
          <a:lstStyle>
            <a:lvl1pPr marR="0" lvl="0" algn="l" rtl="0">
              <a:spcBef>
                <a:spcPts val="640"/>
              </a:spcBef>
              <a:spcAft>
                <a:spcPts val="0"/>
              </a:spcAft>
              <a:buClr>
                <a:srgbClr val="B60225"/>
              </a:buClr>
              <a:buSzPts val="3200"/>
              <a:buFont typeface="Arial"/>
              <a:buNone/>
              <a:defRPr sz="3200" b="0" i="0" u="none" strike="noStrike" cap="none">
                <a:solidFill>
                  <a:schemeClr val="dk1"/>
                </a:solidFill>
                <a:latin typeface="Helvetica Neue"/>
                <a:ea typeface="Helvetica Neue"/>
                <a:cs typeface="Helvetica Neue"/>
                <a:sym typeface="Helvetica Neue"/>
              </a:defRPr>
            </a:lvl1pPr>
            <a:lvl2pPr marR="0" lvl="1" algn="l" rtl="0">
              <a:spcBef>
                <a:spcPts val="480"/>
              </a:spcBef>
              <a:spcAft>
                <a:spcPts val="0"/>
              </a:spcAft>
              <a:buClr>
                <a:srgbClr val="B60225"/>
              </a:buClr>
              <a:buSzPts val="2400"/>
              <a:buFont typeface="Courier New"/>
              <a:buChar char="o"/>
              <a:defRPr sz="2400" b="0" i="0" u="none" strike="noStrike" cap="none">
                <a:solidFill>
                  <a:schemeClr val="dk1"/>
                </a:solidFill>
                <a:latin typeface="Helvetica Neue"/>
                <a:ea typeface="Helvetica Neue"/>
                <a:cs typeface="Helvetica Neue"/>
                <a:sym typeface="Helvetica Neue"/>
              </a:defRPr>
            </a:lvl2pPr>
            <a:lvl3pPr marR="0" lvl="2" algn="l" rtl="0">
              <a:spcBef>
                <a:spcPts val="480"/>
              </a:spcBef>
              <a:spcAft>
                <a:spcPts val="0"/>
              </a:spcAft>
              <a:buClr>
                <a:srgbClr val="B60225"/>
              </a:buClr>
              <a:buSzPts val="2400"/>
              <a:buFont typeface="Courier New"/>
              <a:buChar char="o"/>
              <a:defRPr sz="2400" b="0" i="0" u="none" strike="noStrike" cap="none">
                <a:solidFill>
                  <a:schemeClr val="dk1"/>
                </a:solidFill>
                <a:latin typeface="Helvetica Neue"/>
                <a:ea typeface="Helvetica Neue"/>
                <a:cs typeface="Helvetica Neue"/>
                <a:sym typeface="Helvetica Neue"/>
              </a:defRPr>
            </a:lvl3pPr>
            <a:lvl4pPr marR="0" lvl="3" algn="l" rtl="0">
              <a:spcBef>
                <a:spcPts val="480"/>
              </a:spcBef>
              <a:spcAft>
                <a:spcPts val="0"/>
              </a:spcAft>
              <a:buClr>
                <a:srgbClr val="B60225"/>
              </a:buClr>
              <a:buSzPts val="2400"/>
              <a:buFont typeface="Courier New"/>
              <a:buChar char="o"/>
              <a:defRPr sz="2400" b="0" i="0" u="none" strike="noStrike" cap="none">
                <a:solidFill>
                  <a:schemeClr val="dk1"/>
                </a:solidFill>
                <a:latin typeface="Helvetica Neue"/>
                <a:ea typeface="Helvetica Neue"/>
                <a:cs typeface="Helvetica Neue"/>
                <a:sym typeface="Helvetica Neue"/>
              </a:defRPr>
            </a:lvl4pPr>
            <a:lvl5pPr marR="0" lvl="4" algn="l" rtl="0">
              <a:spcBef>
                <a:spcPts val="480"/>
              </a:spcBef>
              <a:spcAft>
                <a:spcPts val="0"/>
              </a:spcAft>
              <a:buClr>
                <a:srgbClr val="B60225"/>
              </a:buClr>
              <a:buSzPts val="2400"/>
              <a:buFont typeface="Courier New"/>
              <a:buChar char="o"/>
              <a:defRPr sz="2400" b="0" i="0" u="none" strike="noStrike" cap="none">
                <a:solidFill>
                  <a:schemeClr val="dk1"/>
                </a:solidFill>
                <a:latin typeface="Helvetica Neue"/>
                <a:ea typeface="Helvetica Neue"/>
                <a:cs typeface="Helvetica Neue"/>
                <a:sym typeface="Helvetica Neue"/>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125" name="Google Shape;125;p23"/>
          <p:cNvSpPr txBox="1">
            <a:spLocks noGrp="1"/>
          </p:cNvSpPr>
          <p:nvPr>
            <p:ph type="body" idx="4"/>
          </p:nvPr>
        </p:nvSpPr>
        <p:spPr>
          <a:xfrm>
            <a:off x="0" y="6380212"/>
            <a:ext cx="12192000" cy="469900"/>
          </a:xfrm>
          <a:prstGeom prst="rect">
            <a:avLst/>
          </a:prstGeom>
          <a:noFill/>
          <a:ln>
            <a:noFill/>
          </a:ln>
        </p:spPr>
        <p:txBody>
          <a:bodyPr spcFirstLastPara="1" wrap="square" lIns="0" tIns="45700" rIns="91425" bIns="45700" anchor="ctr" anchorCtr="0">
            <a:noAutofit/>
          </a:bodyPr>
          <a:lstStyle>
            <a:lvl1pPr marL="457200" lvl="0" indent="-228600" algn="ctr">
              <a:spcBef>
                <a:spcPts val="400"/>
              </a:spcBef>
              <a:spcAft>
                <a:spcPts val="0"/>
              </a:spcAft>
              <a:buSzPts val="2000"/>
              <a:buFont typeface="Helvetica Neue"/>
              <a:buNone/>
              <a:defRPr sz="2000">
                <a:solidFill>
                  <a:srgbClr val="FFFFFF"/>
                </a:solidFill>
                <a:latin typeface="Helvetica Neue"/>
                <a:ea typeface="Helvetica Neue"/>
                <a:cs typeface="Helvetica Neue"/>
                <a:sym typeface="Helvetica Neue"/>
              </a:defRPr>
            </a:lvl1pPr>
            <a:lvl2pPr marL="914400" lvl="1" indent="-342900" algn="l">
              <a:spcBef>
                <a:spcPts val="360"/>
              </a:spcBef>
              <a:spcAft>
                <a:spcPts val="0"/>
              </a:spcAft>
              <a:buSzPts val="1800"/>
              <a:buChar char="o"/>
              <a:defRPr/>
            </a:lvl2pPr>
            <a:lvl3pPr marL="1371600" lvl="2" indent="-342900" algn="l">
              <a:spcBef>
                <a:spcPts val="360"/>
              </a:spcBef>
              <a:spcAft>
                <a:spcPts val="0"/>
              </a:spcAft>
              <a:buSzPts val="1800"/>
              <a:buChar char="o"/>
              <a:defRPr/>
            </a:lvl3pPr>
            <a:lvl4pPr marL="1828800" lvl="3" indent="-342900" algn="l">
              <a:spcBef>
                <a:spcPts val="360"/>
              </a:spcBef>
              <a:spcAft>
                <a:spcPts val="0"/>
              </a:spcAft>
              <a:buSzPts val="1800"/>
              <a:buChar char="o"/>
              <a:defRPr/>
            </a:lvl4pPr>
            <a:lvl5pPr marL="2286000" lvl="4" indent="-342900" algn="l">
              <a:spcBef>
                <a:spcPts val="360"/>
              </a:spcBef>
              <a:spcAft>
                <a:spcPts val="0"/>
              </a:spcAft>
              <a:buSzPts val="1800"/>
              <a:buChar char="o"/>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BM Full Page Photo">
  <p:cSld name="SBM Full Page Photo">
    <p:spTree>
      <p:nvGrpSpPr>
        <p:cNvPr id="1" name="Shape 126"/>
        <p:cNvGrpSpPr/>
        <p:nvPr/>
      </p:nvGrpSpPr>
      <p:grpSpPr>
        <a:xfrm>
          <a:off x="0" y="0"/>
          <a:ext cx="0" cy="0"/>
          <a:chOff x="0" y="0"/>
          <a:chExt cx="0" cy="0"/>
        </a:xfrm>
      </p:grpSpPr>
      <p:cxnSp>
        <p:nvCxnSpPr>
          <p:cNvPr id="127" name="Google Shape;127;p24"/>
          <p:cNvCxnSpPr/>
          <p:nvPr/>
        </p:nvCxnSpPr>
        <p:spPr>
          <a:xfrm>
            <a:off x="0" y="1082675"/>
            <a:ext cx="12192000" cy="1588"/>
          </a:xfrm>
          <a:prstGeom prst="straightConnector1">
            <a:avLst/>
          </a:prstGeom>
          <a:noFill/>
          <a:ln w="12700" cap="flat" cmpd="sng">
            <a:solidFill>
              <a:srgbClr val="B60225"/>
            </a:solidFill>
            <a:prstDash val="solid"/>
            <a:round/>
            <a:headEnd type="none" w="sm" len="sm"/>
            <a:tailEnd type="none" w="sm" len="sm"/>
          </a:ln>
        </p:spPr>
      </p:cxnSp>
      <p:sp>
        <p:nvSpPr>
          <p:cNvPr id="128" name="Google Shape;128;p24"/>
          <p:cNvSpPr txBox="1">
            <a:spLocks noGrp="1"/>
          </p:cNvSpPr>
          <p:nvPr>
            <p:ph type="body" idx="1"/>
          </p:nvPr>
        </p:nvSpPr>
        <p:spPr>
          <a:xfrm>
            <a:off x="4656459" y="290147"/>
            <a:ext cx="6925940" cy="727511"/>
          </a:xfrm>
          <a:prstGeom prst="rect">
            <a:avLst/>
          </a:prstGeom>
          <a:noFill/>
          <a:ln>
            <a:noFill/>
          </a:ln>
        </p:spPr>
        <p:txBody>
          <a:bodyPr spcFirstLastPara="1" wrap="square" lIns="0" tIns="45700" rIns="0" bIns="45700" anchor="ctr" anchorCtr="0">
            <a:noAutofit/>
          </a:bodyPr>
          <a:lstStyle>
            <a:lvl1pPr marL="457200" lvl="0" indent="-228600" algn="r">
              <a:spcBef>
                <a:spcPts val="320"/>
              </a:spcBef>
              <a:spcAft>
                <a:spcPts val="0"/>
              </a:spcAft>
              <a:buSzPts val="1600"/>
              <a:buFont typeface="Helvetica Neue"/>
              <a:buNone/>
              <a:defRPr sz="1600" cap="none">
                <a:solidFill>
                  <a:srgbClr val="000000"/>
                </a:solidFill>
                <a:latin typeface="Helvetica Neue"/>
                <a:ea typeface="Helvetica Neue"/>
                <a:cs typeface="Helvetica Neue"/>
                <a:sym typeface="Helvetica Neue"/>
              </a:defRPr>
            </a:lvl1pPr>
            <a:lvl2pPr marL="914400" lvl="1" indent="-342900" algn="l">
              <a:spcBef>
                <a:spcPts val="360"/>
              </a:spcBef>
              <a:spcAft>
                <a:spcPts val="0"/>
              </a:spcAft>
              <a:buSzPts val="1800"/>
              <a:buChar char="o"/>
              <a:defRPr/>
            </a:lvl2pPr>
            <a:lvl3pPr marL="1371600" lvl="2" indent="-342900" algn="l">
              <a:spcBef>
                <a:spcPts val="360"/>
              </a:spcBef>
              <a:spcAft>
                <a:spcPts val="0"/>
              </a:spcAft>
              <a:buSzPts val="1800"/>
              <a:buChar char="o"/>
              <a:defRPr/>
            </a:lvl3pPr>
            <a:lvl4pPr marL="1828800" lvl="3" indent="-342900" algn="l">
              <a:spcBef>
                <a:spcPts val="360"/>
              </a:spcBef>
              <a:spcAft>
                <a:spcPts val="0"/>
              </a:spcAft>
              <a:buSzPts val="1800"/>
              <a:buChar char="o"/>
              <a:defRPr/>
            </a:lvl4pPr>
            <a:lvl5pPr marL="2286000" lvl="4" indent="-342900" algn="l">
              <a:spcBef>
                <a:spcPts val="360"/>
              </a:spcBef>
              <a:spcAft>
                <a:spcPts val="0"/>
              </a:spcAft>
              <a:buSzPts val="1800"/>
              <a:buChar char="o"/>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29" name="Google Shape;129;p24"/>
          <p:cNvSpPr txBox="1">
            <a:spLocks noGrp="1"/>
          </p:cNvSpPr>
          <p:nvPr>
            <p:ph type="body" idx="2"/>
          </p:nvPr>
        </p:nvSpPr>
        <p:spPr>
          <a:xfrm>
            <a:off x="0" y="6400800"/>
            <a:ext cx="12192000" cy="457200"/>
          </a:xfrm>
          <a:prstGeom prst="rect">
            <a:avLst/>
          </a:prstGeom>
          <a:noFill/>
          <a:ln>
            <a:noFill/>
          </a:ln>
        </p:spPr>
        <p:txBody>
          <a:bodyPr spcFirstLastPara="1" wrap="square" lIns="0" tIns="45700" rIns="91425" bIns="45700" anchor="ctr" anchorCtr="0">
            <a:noAutofit/>
          </a:bodyPr>
          <a:lstStyle>
            <a:lvl1pPr marL="457200" lvl="0" indent="-228600" algn="ctr">
              <a:spcBef>
                <a:spcPts val="400"/>
              </a:spcBef>
              <a:spcAft>
                <a:spcPts val="0"/>
              </a:spcAft>
              <a:buSzPts val="2000"/>
              <a:buFont typeface="Helvetica Neue"/>
              <a:buNone/>
              <a:defRPr sz="2000">
                <a:solidFill>
                  <a:srgbClr val="FFFFFF"/>
                </a:solidFill>
                <a:latin typeface="Helvetica Neue"/>
                <a:ea typeface="Helvetica Neue"/>
                <a:cs typeface="Helvetica Neue"/>
                <a:sym typeface="Helvetica Neue"/>
              </a:defRPr>
            </a:lvl1pPr>
            <a:lvl2pPr marL="914400" lvl="1" indent="-342900" algn="l">
              <a:spcBef>
                <a:spcPts val="360"/>
              </a:spcBef>
              <a:spcAft>
                <a:spcPts val="0"/>
              </a:spcAft>
              <a:buSzPts val="1800"/>
              <a:buChar char="o"/>
              <a:defRPr/>
            </a:lvl2pPr>
            <a:lvl3pPr marL="1371600" lvl="2" indent="-342900" algn="l">
              <a:spcBef>
                <a:spcPts val="360"/>
              </a:spcBef>
              <a:spcAft>
                <a:spcPts val="0"/>
              </a:spcAft>
              <a:buSzPts val="1800"/>
              <a:buChar char="o"/>
              <a:defRPr/>
            </a:lvl3pPr>
            <a:lvl4pPr marL="1828800" lvl="3" indent="-342900" algn="l">
              <a:spcBef>
                <a:spcPts val="360"/>
              </a:spcBef>
              <a:spcAft>
                <a:spcPts val="0"/>
              </a:spcAft>
              <a:buSzPts val="1800"/>
              <a:buChar char="o"/>
              <a:defRPr/>
            </a:lvl4pPr>
            <a:lvl5pPr marL="2286000" lvl="4" indent="-342900" algn="l">
              <a:spcBef>
                <a:spcPts val="360"/>
              </a:spcBef>
              <a:spcAft>
                <a:spcPts val="0"/>
              </a:spcAft>
              <a:buSzPts val="1800"/>
              <a:buChar char="o"/>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30" name="Google Shape;130;p24"/>
          <p:cNvSpPr>
            <a:spLocks noGrp="1"/>
          </p:cNvSpPr>
          <p:nvPr>
            <p:ph type="pic" idx="3"/>
          </p:nvPr>
        </p:nvSpPr>
        <p:spPr>
          <a:xfrm>
            <a:off x="0" y="1099071"/>
            <a:ext cx="12192000" cy="5283683"/>
          </a:xfrm>
          <a:prstGeom prst="rect">
            <a:avLst/>
          </a:prstGeom>
          <a:solidFill>
            <a:srgbClr val="D8D8D8"/>
          </a:solidFill>
          <a:ln>
            <a:noFill/>
          </a:ln>
        </p:spPr>
        <p:txBody>
          <a:bodyPr spcFirstLastPara="1" wrap="square" lIns="0" tIns="45700" rIns="91425" bIns="45700" anchor="t" anchorCtr="0">
            <a:noAutofit/>
          </a:bodyPr>
          <a:lstStyle>
            <a:lvl1pPr marR="0" lvl="0" algn="l" rtl="0">
              <a:spcBef>
                <a:spcPts val="640"/>
              </a:spcBef>
              <a:spcAft>
                <a:spcPts val="0"/>
              </a:spcAft>
              <a:buClr>
                <a:srgbClr val="B60225"/>
              </a:buClr>
              <a:buSzPts val="3200"/>
              <a:buFont typeface="Arial"/>
              <a:buNone/>
              <a:defRPr sz="3200" b="0" i="0" u="none" strike="noStrike" cap="none">
                <a:solidFill>
                  <a:schemeClr val="dk1"/>
                </a:solidFill>
                <a:latin typeface="Helvetica Neue"/>
                <a:ea typeface="Helvetica Neue"/>
                <a:cs typeface="Helvetica Neue"/>
                <a:sym typeface="Helvetica Neue"/>
              </a:defRPr>
            </a:lvl1pPr>
            <a:lvl2pPr marR="0" lvl="1" algn="l" rtl="0">
              <a:spcBef>
                <a:spcPts val="560"/>
              </a:spcBef>
              <a:spcAft>
                <a:spcPts val="0"/>
              </a:spcAft>
              <a:buClr>
                <a:srgbClr val="B60225"/>
              </a:buClr>
              <a:buSzPts val="2800"/>
              <a:buFont typeface="Courier New"/>
              <a:buNone/>
              <a:defRPr sz="2800" b="0" i="0" u="none" strike="noStrike" cap="none">
                <a:solidFill>
                  <a:schemeClr val="dk1"/>
                </a:solidFill>
                <a:latin typeface="Helvetica Neue"/>
                <a:ea typeface="Helvetica Neue"/>
                <a:cs typeface="Helvetica Neue"/>
                <a:sym typeface="Helvetica Neue"/>
              </a:defRPr>
            </a:lvl2pPr>
            <a:lvl3pPr marR="0" lvl="2" algn="l" rtl="0">
              <a:spcBef>
                <a:spcPts val="480"/>
              </a:spcBef>
              <a:spcAft>
                <a:spcPts val="0"/>
              </a:spcAft>
              <a:buClr>
                <a:srgbClr val="B60225"/>
              </a:buClr>
              <a:buSzPts val="2400"/>
              <a:buFont typeface="Courier New"/>
              <a:buNone/>
              <a:defRPr sz="2400" b="0" i="0" u="none" strike="noStrike" cap="none">
                <a:solidFill>
                  <a:schemeClr val="dk1"/>
                </a:solidFill>
                <a:latin typeface="Helvetica Neue"/>
                <a:ea typeface="Helvetica Neue"/>
                <a:cs typeface="Helvetica Neue"/>
                <a:sym typeface="Helvetica Neue"/>
              </a:defRPr>
            </a:lvl3pPr>
            <a:lvl4pPr marR="0" lvl="3" algn="l" rtl="0">
              <a:spcBef>
                <a:spcPts val="400"/>
              </a:spcBef>
              <a:spcAft>
                <a:spcPts val="0"/>
              </a:spcAft>
              <a:buClr>
                <a:srgbClr val="B60225"/>
              </a:buClr>
              <a:buSzPts val="2000"/>
              <a:buFont typeface="Courier New"/>
              <a:buNone/>
              <a:defRPr sz="2000" b="0" i="0" u="none" strike="noStrike" cap="none">
                <a:solidFill>
                  <a:schemeClr val="dk1"/>
                </a:solidFill>
                <a:latin typeface="Helvetica Neue"/>
                <a:ea typeface="Helvetica Neue"/>
                <a:cs typeface="Helvetica Neue"/>
                <a:sym typeface="Helvetica Neue"/>
              </a:defRPr>
            </a:lvl4pPr>
            <a:lvl5pPr marR="0" lvl="4" algn="l" rtl="0">
              <a:spcBef>
                <a:spcPts val="400"/>
              </a:spcBef>
              <a:spcAft>
                <a:spcPts val="0"/>
              </a:spcAft>
              <a:buClr>
                <a:srgbClr val="B60225"/>
              </a:buClr>
              <a:buSzPts val="2000"/>
              <a:buFont typeface="Courier New"/>
              <a:buNone/>
              <a:defRPr sz="2000" b="0" i="0" u="none" strike="noStrike" cap="none">
                <a:solidFill>
                  <a:schemeClr val="dk1"/>
                </a:solidFill>
                <a:latin typeface="Helvetica Neue"/>
                <a:ea typeface="Helvetica Neue"/>
                <a:cs typeface="Helvetica Neue"/>
                <a:sym typeface="Helvetica Neue"/>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39"/>
        <p:cNvGrpSpPr/>
        <p:nvPr/>
      </p:nvGrpSpPr>
      <p:grpSpPr>
        <a:xfrm>
          <a:off x="0" y="0"/>
          <a:ext cx="0" cy="0"/>
          <a:chOff x="0" y="0"/>
          <a:chExt cx="0" cy="0"/>
        </a:xfrm>
      </p:grpSpPr>
      <p:sp>
        <p:nvSpPr>
          <p:cNvPr id="140" name="Google Shape;140;p26"/>
          <p:cNvSpPr txBox="1">
            <a:spLocks noGrp="1"/>
          </p:cNvSpPr>
          <p:nvPr>
            <p:ph type="title"/>
          </p:nvPr>
        </p:nvSpPr>
        <p:spPr>
          <a:xfrm>
            <a:off x="4741333" y="296659"/>
            <a:ext cx="6827520" cy="7239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141" name="Google Shape;141;p26"/>
          <p:cNvSpPr txBox="1">
            <a:spLocks noGrp="1"/>
          </p:cNvSpPr>
          <p:nvPr>
            <p:ph type="body" idx="1"/>
          </p:nvPr>
        </p:nvSpPr>
        <p:spPr>
          <a:xfrm>
            <a:off x="611717" y="1302597"/>
            <a:ext cx="10972800" cy="4689377"/>
          </a:xfrm>
          <a:prstGeom prst="rect">
            <a:avLst/>
          </a:prstGeom>
          <a:noFill/>
          <a:ln>
            <a:noFill/>
          </a:ln>
        </p:spPr>
        <p:txBody>
          <a:bodyPr spcFirstLastPara="1" wrap="square" lIns="0"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o"/>
              <a:defRPr/>
            </a:lvl2pPr>
            <a:lvl3pPr marL="1371600" lvl="2" indent="-342900" algn="l">
              <a:spcBef>
                <a:spcPts val="360"/>
              </a:spcBef>
              <a:spcAft>
                <a:spcPts val="0"/>
              </a:spcAft>
              <a:buSzPts val="1800"/>
              <a:buChar char="o"/>
              <a:defRPr/>
            </a:lvl3pPr>
            <a:lvl4pPr marL="1828800" lvl="3" indent="-342900" algn="l">
              <a:spcBef>
                <a:spcPts val="360"/>
              </a:spcBef>
              <a:spcAft>
                <a:spcPts val="0"/>
              </a:spcAft>
              <a:buSzPts val="1800"/>
              <a:buChar char="o"/>
              <a:defRPr/>
            </a:lvl4pPr>
            <a:lvl5pPr marL="2286000" lvl="4" indent="-342900" algn="l">
              <a:spcBef>
                <a:spcPts val="360"/>
              </a:spcBef>
              <a:spcAft>
                <a:spcPts val="0"/>
              </a:spcAft>
              <a:buSzPts val="1800"/>
              <a:buChar char="o"/>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42" name="Google Shape;142;p26"/>
          <p:cNvSpPr txBox="1">
            <a:spLocks noGrp="1"/>
          </p:cNvSpPr>
          <p:nvPr>
            <p:ph type="dt" idx="10"/>
          </p:nvPr>
        </p:nvSpPr>
        <p:spPr>
          <a:xfrm>
            <a:off x="1390650" y="6453386"/>
            <a:ext cx="1204572" cy="404614"/>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43" name="Google Shape;143;p26"/>
          <p:cNvSpPr txBox="1">
            <a:spLocks noGrp="1"/>
          </p:cNvSpPr>
          <p:nvPr>
            <p:ph type="ftr" idx="11"/>
          </p:nvPr>
        </p:nvSpPr>
        <p:spPr>
          <a:xfrm>
            <a:off x="0" y="6374612"/>
            <a:ext cx="12192000" cy="491529"/>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44" name="Google Shape;144;p26"/>
          <p:cNvSpPr txBox="1">
            <a:spLocks noGrp="1"/>
          </p:cNvSpPr>
          <p:nvPr>
            <p:ph type="sldNum" idx="12"/>
          </p:nvPr>
        </p:nvSpPr>
        <p:spPr>
          <a:xfrm>
            <a:off x="9472737" y="6453386"/>
            <a:ext cx="1596292" cy="404614"/>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1800" b="0" i="0" u="none" strike="noStrike" cap="none">
                <a:solidFill>
                  <a:srgbClr val="000000"/>
                </a:solidFill>
                <a:latin typeface="Arial"/>
                <a:ea typeface="Arial"/>
                <a:cs typeface="Arial"/>
                <a:sym typeface="Arial"/>
              </a:defRPr>
            </a:lvl1pPr>
            <a:lvl2pPr marL="0" marR="0" lvl="1" indent="0" algn="l" rtl="0">
              <a:spcBef>
                <a:spcPts val="0"/>
              </a:spcBef>
              <a:spcAft>
                <a:spcPts val="0"/>
              </a:spcAft>
              <a:buNone/>
              <a:defRPr sz="1800" b="0" i="0" u="none" strike="noStrike" cap="none">
                <a:solidFill>
                  <a:srgbClr val="000000"/>
                </a:solidFill>
                <a:latin typeface="Arial"/>
                <a:ea typeface="Arial"/>
                <a:cs typeface="Arial"/>
                <a:sym typeface="Arial"/>
              </a:defRPr>
            </a:lvl2pPr>
            <a:lvl3pPr marL="0" marR="0" lvl="2" indent="0" algn="l" rtl="0">
              <a:spcBef>
                <a:spcPts val="0"/>
              </a:spcBef>
              <a:spcAft>
                <a:spcPts val="0"/>
              </a:spcAft>
              <a:buNone/>
              <a:defRPr sz="1800" b="0" i="0" u="none" strike="noStrike" cap="none">
                <a:solidFill>
                  <a:srgbClr val="000000"/>
                </a:solidFill>
                <a:latin typeface="Arial"/>
                <a:ea typeface="Arial"/>
                <a:cs typeface="Arial"/>
                <a:sym typeface="Arial"/>
              </a:defRPr>
            </a:lvl3pPr>
            <a:lvl4pPr marL="0" marR="0" lvl="3" indent="0" algn="l" rtl="0">
              <a:spcBef>
                <a:spcPts val="0"/>
              </a:spcBef>
              <a:spcAft>
                <a:spcPts val="0"/>
              </a:spcAft>
              <a:buNone/>
              <a:defRPr sz="1800" b="0" i="0" u="none" strike="noStrike" cap="none">
                <a:solidFill>
                  <a:srgbClr val="000000"/>
                </a:solidFill>
                <a:latin typeface="Arial"/>
                <a:ea typeface="Arial"/>
                <a:cs typeface="Arial"/>
                <a:sym typeface="Arial"/>
              </a:defRPr>
            </a:lvl4pPr>
            <a:lvl5pPr marL="0" marR="0" lvl="4" indent="0" algn="l" rtl="0">
              <a:spcBef>
                <a:spcPts val="0"/>
              </a:spcBef>
              <a:spcAft>
                <a:spcPts val="0"/>
              </a:spcAft>
              <a:buNone/>
              <a:defRPr sz="1800" b="0" i="0" u="none" strike="noStrike" cap="none">
                <a:solidFill>
                  <a:srgbClr val="000000"/>
                </a:solidFill>
                <a:latin typeface="Arial"/>
                <a:ea typeface="Arial"/>
                <a:cs typeface="Arial"/>
                <a:sym typeface="Arial"/>
              </a:defRPr>
            </a:lvl5pPr>
            <a:lvl6pPr marL="0" marR="0" lvl="5" indent="0" algn="l" rtl="0">
              <a:spcBef>
                <a:spcPts val="0"/>
              </a:spcBef>
              <a:spcAft>
                <a:spcPts val="0"/>
              </a:spcAft>
              <a:buNone/>
              <a:defRPr sz="1800" b="0" i="0" u="none" strike="noStrike" cap="none">
                <a:solidFill>
                  <a:srgbClr val="000000"/>
                </a:solidFill>
                <a:latin typeface="Arial"/>
                <a:ea typeface="Arial"/>
                <a:cs typeface="Arial"/>
                <a:sym typeface="Arial"/>
              </a:defRPr>
            </a:lvl6pPr>
            <a:lvl7pPr marL="0" marR="0" lvl="6" indent="0" algn="l" rtl="0">
              <a:spcBef>
                <a:spcPts val="0"/>
              </a:spcBef>
              <a:spcAft>
                <a:spcPts val="0"/>
              </a:spcAft>
              <a:buNone/>
              <a:defRPr sz="1800" b="0" i="0" u="none" strike="noStrike" cap="none">
                <a:solidFill>
                  <a:srgbClr val="000000"/>
                </a:solidFill>
                <a:latin typeface="Arial"/>
                <a:ea typeface="Arial"/>
                <a:cs typeface="Arial"/>
                <a:sym typeface="Arial"/>
              </a:defRPr>
            </a:lvl7pPr>
            <a:lvl8pPr marL="0" marR="0" lvl="7" indent="0" algn="l" rtl="0">
              <a:spcBef>
                <a:spcPts val="0"/>
              </a:spcBef>
              <a:spcAft>
                <a:spcPts val="0"/>
              </a:spcAft>
              <a:buNone/>
              <a:defRPr sz="1800" b="0" i="0" u="none" strike="noStrike" cap="none">
                <a:solidFill>
                  <a:srgbClr val="000000"/>
                </a:solidFill>
                <a:latin typeface="Arial"/>
                <a:ea typeface="Arial"/>
                <a:cs typeface="Arial"/>
                <a:sym typeface="Arial"/>
              </a:defRPr>
            </a:lvl8pPr>
            <a:lvl9pPr marL="0" marR="0" lvl="8" indent="0" algn="l" rtl="0">
              <a:spcBef>
                <a:spcPts val="0"/>
              </a:spcBef>
              <a:spcAft>
                <a:spcPts val="0"/>
              </a:spcAft>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BM Centered Text">
  <p:cSld name="SBM Centered Text">
    <p:spTree>
      <p:nvGrpSpPr>
        <p:cNvPr id="1" name="Shape 149"/>
        <p:cNvGrpSpPr/>
        <p:nvPr/>
      </p:nvGrpSpPr>
      <p:grpSpPr>
        <a:xfrm>
          <a:off x="0" y="0"/>
          <a:ext cx="0" cy="0"/>
          <a:chOff x="0" y="0"/>
          <a:chExt cx="0" cy="0"/>
        </a:xfrm>
      </p:grpSpPr>
      <p:sp>
        <p:nvSpPr>
          <p:cNvPr id="150" name="Google Shape;150;p28"/>
          <p:cNvSpPr txBox="1">
            <a:spLocks noGrp="1"/>
          </p:cNvSpPr>
          <p:nvPr>
            <p:ph type="title"/>
          </p:nvPr>
        </p:nvSpPr>
        <p:spPr>
          <a:xfrm>
            <a:off x="4741333" y="296659"/>
            <a:ext cx="6827520" cy="7239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151" name="Google Shape;151;p28"/>
          <p:cNvSpPr txBox="1">
            <a:spLocks noGrp="1"/>
          </p:cNvSpPr>
          <p:nvPr>
            <p:ph type="body" idx="1"/>
          </p:nvPr>
        </p:nvSpPr>
        <p:spPr>
          <a:xfrm>
            <a:off x="0" y="6380212"/>
            <a:ext cx="12192000" cy="469900"/>
          </a:xfrm>
          <a:prstGeom prst="rect">
            <a:avLst/>
          </a:prstGeom>
          <a:noFill/>
          <a:ln>
            <a:noFill/>
          </a:ln>
        </p:spPr>
        <p:txBody>
          <a:bodyPr spcFirstLastPara="1" wrap="square" lIns="0" tIns="45700" rIns="91425" bIns="45700" anchor="ctr" anchorCtr="0">
            <a:noAutofit/>
          </a:bodyPr>
          <a:lstStyle>
            <a:lvl1pPr marL="457200" lvl="0" indent="-228600" algn="ctr">
              <a:spcBef>
                <a:spcPts val="400"/>
              </a:spcBef>
              <a:spcAft>
                <a:spcPts val="0"/>
              </a:spcAft>
              <a:buSzPts val="2000"/>
              <a:buFont typeface="Helvetica Neue"/>
              <a:buNone/>
              <a:defRPr sz="2000">
                <a:solidFill>
                  <a:srgbClr val="FFFFFF"/>
                </a:solidFill>
                <a:latin typeface="Helvetica Neue"/>
                <a:ea typeface="Helvetica Neue"/>
                <a:cs typeface="Helvetica Neue"/>
                <a:sym typeface="Helvetica Neue"/>
              </a:defRPr>
            </a:lvl1pPr>
            <a:lvl2pPr marL="914400" lvl="1" indent="-342900" algn="l">
              <a:spcBef>
                <a:spcPts val="360"/>
              </a:spcBef>
              <a:spcAft>
                <a:spcPts val="0"/>
              </a:spcAft>
              <a:buSzPts val="1800"/>
              <a:buChar char="o"/>
              <a:defRPr/>
            </a:lvl2pPr>
            <a:lvl3pPr marL="1371600" lvl="2" indent="-342900" algn="l">
              <a:spcBef>
                <a:spcPts val="360"/>
              </a:spcBef>
              <a:spcAft>
                <a:spcPts val="0"/>
              </a:spcAft>
              <a:buSzPts val="1800"/>
              <a:buChar char="o"/>
              <a:defRPr/>
            </a:lvl3pPr>
            <a:lvl4pPr marL="1828800" lvl="3" indent="-342900" algn="l">
              <a:spcBef>
                <a:spcPts val="360"/>
              </a:spcBef>
              <a:spcAft>
                <a:spcPts val="0"/>
              </a:spcAft>
              <a:buSzPts val="1800"/>
              <a:buChar char="o"/>
              <a:defRPr/>
            </a:lvl4pPr>
            <a:lvl5pPr marL="2286000" lvl="4" indent="-342900" algn="l">
              <a:spcBef>
                <a:spcPts val="360"/>
              </a:spcBef>
              <a:spcAft>
                <a:spcPts val="0"/>
              </a:spcAft>
              <a:buSzPts val="1800"/>
              <a:buChar char="o"/>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2" name="Google Shape;152;p28"/>
          <p:cNvSpPr txBox="1">
            <a:spLocks noGrp="1"/>
          </p:cNvSpPr>
          <p:nvPr>
            <p:ph type="body" idx="2"/>
          </p:nvPr>
        </p:nvSpPr>
        <p:spPr>
          <a:xfrm>
            <a:off x="609600" y="1581866"/>
            <a:ext cx="10972800" cy="3653886"/>
          </a:xfrm>
          <a:prstGeom prst="rect">
            <a:avLst/>
          </a:prstGeom>
          <a:noFill/>
          <a:ln>
            <a:noFill/>
          </a:ln>
        </p:spPr>
        <p:txBody>
          <a:bodyPr spcFirstLastPara="1" wrap="square" lIns="0" tIns="0" rIns="0" bIns="0" anchor="ctr" anchorCtr="0">
            <a:noAutofit/>
          </a:bodyPr>
          <a:lstStyle>
            <a:lvl1pPr marL="457200" lvl="0" indent="-228600" algn="ctr">
              <a:spcBef>
                <a:spcPts val="720"/>
              </a:spcBef>
              <a:spcAft>
                <a:spcPts val="0"/>
              </a:spcAft>
              <a:buSzPts val="3600"/>
              <a:buFont typeface="Helvetica Neue"/>
              <a:buNone/>
              <a:defRPr sz="3600">
                <a:solidFill>
                  <a:schemeClr val="dk1"/>
                </a:solidFill>
              </a:defRPr>
            </a:lvl1pPr>
            <a:lvl2pPr marL="914400" lvl="1" indent="-228600" algn="ctr">
              <a:spcBef>
                <a:spcPts val="480"/>
              </a:spcBef>
              <a:spcAft>
                <a:spcPts val="0"/>
              </a:spcAft>
              <a:buClr>
                <a:srgbClr val="C03137"/>
              </a:buClr>
              <a:buSzPts val="2400"/>
              <a:buFont typeface="Helvetica Neue"/>
              <a:buNone/>
              <a:defRPr sz="2400"/>
            </a:lvl2pPr>
            <a:lvl3pPr marL="1371600" lvl="2" indent="-228600" algn="ctr">
              <a:spcBef>
                <a:spcPts val="480"/>
              </a:spcBef>
              <a:spcAft>
                <a:spcPts val="0"/>
              </a:spcAft>
              <a:buSzPts val="2400"/>
              <a:buFont typeface="Helvetica Neue"/>
              <a:buNone/>
              <a:defRPr/>
            </a:lvl3pPr>
            <a:lvl4pPr marL="1828800" lvl="3" indent="-228600" algn="ctr">
              <a:spcBef>
                <a:spcPts val="480"/>
              </a:spcBef>
              <a:spcAft>
                <a:spcPts val="0"/>
              </a:spcAft>
              <a:buSzPts val="2400"/>
              <a:buFont typeface="Helvetica Neue"/>
              <a:buNone/>
              <a:defRPr/>
            </a:lvl4pPr>
            <a:lvl5pPr marL="2286000" lvl="4" indent="-228600" algn="ctr">
              <a:spcBef>
                <a:spcPts val="480"/>
              </a:spcBef>
              <a:spcAft>
                <a:spcPts val="0"/>
              </a:spcAft>
              <a:buSzPts val="2400"/>
              <a:buFont typeface="Helvetica Neue"/>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BM Left Bulleted Text">
  <p:cSld name="SBM Left Bulleted Text">
    <p:spTree>
      <p:nvGrpSpPr>
        <p:cNvPr id="1" name="Shape 153"/>
        <p:cNvGrpSpPr/>
        <p:nvPr/>
      </p:nvGrpSpPr>
      <p:grpSpPr>
        <a:xfrm>
          <a:off x="0" y="0"/>
          <a:ext cx="0" cy="0"/>
          <a:chOff x="0" y="0"/>
          <a:chExt cx="0" cy="0"/>
        </a:xfrm>
      </p:grpSpPr>
      <p:sp>
        <p:nvSpPr>
          <p:cNvPr id="154" name="Google Shape;154;p29"/>
          <p:cNvSpPr txBox="1">
            <a:spLocks noGrp="1"/>
          </p:cNvSpPr>
          <p:nvPr>
            <p:ph type="body" idx="1"/>
          </p:nvPr>
        </p:nvSpPr>
        <p:spPr>
          <a:xfrm>
            <a:off x="609600" y="1331355"/>
            <a:ext cx="10972800" cy="4812919"/>
          </a:xfrm>
          <a:prstGeom prst="rect">
            <a:avLst/>
          </a:prstGeom>
          <a:noFill/>
          <a:ln>
            <a:noFill/>
          </a:ln>
        </p:spPr>
        <p:txBody>
          <a:bodyPr spcFirstLastPara="1" wrap="square" lIns="0" tIns="0" rIns="0" bIns="0" anchor="t" anchorCtr="0">
            <a:noAutofit/>
          </a:bodyPr>
          <a:lstStyle>
            <a:lvl1pPr marL="457200" lvl="0" indent="-431800" algn="l">
              <a:spcBef>
                <a:spcPts val="640"/>
              </a:spcBef>
              <a:spcAft>
                <a:spcPts val="0"/>
              </a:spcAft>
              <a:buSzPts val="3200"/>
              <a:buFont typeface="Arial"/>
              <a:buChar char="•"/>
              <a:defRPr>
                <a:solidFill>
                  <a:schemeClr val="dk1"/>
                </a:solidFill>
              </a:defRPr>
            </a:lvl1pPr>
            <a:lvl2pPr marL="914400" lvl="1" indent="-381000" algn="l">
              <a:spcBef>
                <a:spcPts val="480"/>
              </a:spcBef>
              <a:spcAft>
                <a:spcPts val="0"/>
              </a:spcAft>
              <a:buClr>
                <a:srgbClr val="B60225"/>
              </a:buClr>
              <a:buSzPts val="2400"/>
              <a:buFont typeface="Courier New"/>
              <a:buChar char="o"/>
              <a:defRPr sz="2400"/>
            </a:lvl2pPr>
            <a:lvl3pPr marL="1371600" lvl="2" indent="-381000" algn="l">
              <a:spcBef>
                <a:spcPts val="480"/>
              </a:spcBef>
              <a:spcAft>
                <a:spcPts val="0"/>
              </a:spcAft>
              <a:buClr>
                <a:srgbClr val="B60225"/>
              </a:buClr>
              <a:buSzPts val="2400"/>
              <a:buFont typeface="Courier New"/>
              <a:buChar char="o"/>
              <a:defRPr sz="2400"/>
            </a:lvl3pPr>
            <a:lvl4pPr marL="1828800" lvl="3" indent="-381000" algn="l">
              <a:spcBef>
                <a:spcPts val="480"/>
              </a:spcBef>
              <a:spcAft>
                <a:spcPts val="0"/>
              </a:spcAft>
              <a:buClr>
                <a:srgbClr val="B60225"/>
              </a:buClr>
              <a:buSzPts val="2400"/>
              <a:buFont typeface="Courier New"/>
              <a:buChar char="o"/>
              <a:defRPr sz="2400"/>
            </a:lvl4pPr>
            <a:lvl5pPr marL="2286000" lvl="4" indent="-381000" algn="l">
              <a:spcBef>
                <a:spcPts val="480"/>
              </a:spcBef>
              <a:spcAft>
                <a:spcPts val="0"/>
              </a:spcAft>
              <a:buClr>
                <a:srgbClr val="B60225"/>
              </a:buClr>
              <a:buSzPts val="2400"/>
              <a:buFont typeface="Courier New"/>
              <a:buChar char="o"/>
              <a:defRPr sz="24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5" name="Google Shape;155;p29"/>
          <p:cNvSpPr txBox="1">
            <a:spLocks noGrp="1"/>
          </p:cNvSpPr>
          <p:nvPr>
            <p:ph type="title"/>
          </p:nvPr>
        </p:nvSpPr>
        <p:spPr>
          <a:xfrm>
            <a:off x="4741333" y="296659"/>
            <a:ext cx="6827520" cy="7239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156" name="Google Shape;156;p29"/>
          <p:cNvSpPr txBox="1">
            <a:spLocks noGrp="1"/>
          </p:cNvSpPr>
          <p:nvPr>
            <p:ph type="body" idx="2"/>
          </p:nvPr>
        </p:nvSpPr>
        <p:spPr>
          <a:xfrm>
            <a:off x="0" y="6380212"/>
            <a:ext cx="12192000" cy="469900"/>
          </a:xfrm>
          <a:prstGeom prst="rect">
            <a:avLst/>
          </a:prstGeom>
          <a:noFill/>
          <a:ln>
            <a:noFill/>
          </a:ln>
        </p:spPr>
        <p:txBody>
          <a:bodyPr spcFirstLastPara="1" wrap="square" lIns="0" tIns="45700" rIns="91425" bIns="45700" anchor="ctr" anchorCtr="0">
            <a:noAutofit/>
          </a:bodyPr>
          <a:lstStyle>
            <a:lvl1pPr marL="457200" lvl="0" indent="-228600" algn="ctr">
              <a:spcBef>
                <a:spcPts val="400"/>
              </a:spcBef>
              <a:spcAft>
                <a:spcPts val="0"/>
              </a:spcAft>
              <a:buSzPts val="2000"/>
              <a:buFont typeface="Helvetica Neue"/>
              <a:buNone/>
              <a:defRPr sz="2000">
                <a:solidFill>
                  <a:srgbClr val="FFFFFF"/>
                </a:solidFill>
                <a:latin typeface="Helvetica Neue"/>
                <a:ea typeface="Helvetica Neue"/>
                <a:cs typeface="Helvetica Neue"/>
                <a:sym typeface="Helvetica Neue"/>
              </a:defRPr>
            </a:lvl1pPr>
            <a:lvl2pPr marL="914400" lvl="1" indent="-342900" algn="l">
              <a:spcBef>
                <a:spcPts val="360"/>
              </a:spcBef>
              <a:spcAft>
                <a:spcPts val="0"/>
              </a:spcAft>
              <a:buSzPts val="1800"/>
              <a:buChar char="o"/>
              <a:defRPr/>
            </a:lvl2pPr>
            <a:lvl3pPr marL="1371600" lvl="2" indent="-342900" algn="l">
              <a:spcBef>
                <a:spcPts val="360"/>
              </a:spcBef>
              <a:spcAft>
                <a:spcPts val="0"/>
              </a:spcAft>
              <a:buSzPts val="1800"/>
              <a:buChar char="o"/>
              <a:defRPr/>
            </a:lvl3pPr>
            <a:lvl4pPr marL="1828800" lvl="3" indent="-342900" algn="l">
              <a:spcBef>
                <a:spcPts val="360"/>
              </a:spcBef>
              <a:spcAft>
                <a:spcPts val="0"/>
              </a:spcAft>
              <a:buSzPts val="1800"/>
              <a:buChar char="o"/>
              <a:defRPr/>
            </a:lvl4pPr>
            <a:lvl5pPr marL="2286000" lvl="4" indent="-342900" algn="l">
              <a:spcBef>
                <a:spcPts val="360"/>
              </a:spcBef>
              <a:spcAft>
                <a:spcPts val="0"/>
              </a:spcAft>
              <a:buSzPts val="1800"/>
              <a:buChar char="o"/>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BM Header followed by Bullet">
  <p:cSld name="SBM Header followed by Bullet">
    <p:spTree>
      <p:nvGrpSpPr>
        <p:cNvPr id="1" name="Shape 157"/>
        <p:cNvGrpSpPr/>
        <p:nvPr/>
      </p:nvGrpSpPr>
      <p:grpSpPr>
        <a:xfrm>
          <a:off x="0" y="0"/>
          <a:ext cx="0" cy="0"/>
          <a:chOff x="0" y="0"/>
          <a:chExt cx="0" cy="0"/>
        </a:xfrm>
      </p:grpSpPr>
      <p:sp>
        <p:nvSpPr>
          <p:cNvPr id="158" name="Google Shape;158;p30"/>
          <p:cNvSpPr txBox="1">
            <a:spLocks noGrp="1"/>
          </p:cNvSpPr>
          <p:nvPr>
            <p:ph type="title"/>
          </p:nvPr>
        </p:nvSpPr>
        <p:spPr>
          <a:xfrm>
            <a:off x="4741333" y="288518"/>
            <a:ext cx="6827520" cy="7239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159" name="Google Shape;159;p30"/>
          <p:cNvSpPr txBox="1">
            <a:spLocks noGrp="1"/>
          </p:cNvSpPr>
          <p:nvPr>
            <p:ph type="body" idx="1"/>
          </p:nvPr>
        </p:nvSpPr>
        <p:spPr>
          <a:xfrm>
            <a:off x="641352" y="1325650"/>
            <a:ext cx="10941049" cy="4645336"/>
          </a:xfrm>
          <a:prstGeom prst="rect">
            <a:avLst/>
          </a:prstGeom>
          <a:noFill/>
          <a:ln>
            <a:noFill/>
          </a:ln>
        </p:spPr>
        <p:txBody>
          <a:bodyPr spcFirstLastPara="1" wrap="square" lIns="0" tIns="45700" rIns="91425" bIns="45700" anchor="t" anchorCtr="0">
            <a:noAutofit/>
          </a:bodyPr>
          <a:lstStyle>
            <a:lvl1pPr marL="457200" lvl="0" indent="-228600" algn="l">
              <a:spcBef>
                <a:spcPts val="640"/>
              </a:spcBef>
              <a:spcAft>
                <a:spcPts val="0"/>
              </a:spcAft>
              <a:buSzPts val="3200"/>
              <a:buFont typeface="Helvetica Neue"/>
              <a:buNone/>
              <a:defRPr/>
            </a:lvl1pPr>
            <a:lvl2pPr marL="914400" lvl="1" indent="-381000" algn="l">
              <a:spcBef>
                <a:spcPts val="480"/>
              </a:spcBef>
              <a:spcAft>
                <a:spcPts val="0"/>
              </a:spcAft>
              <a:buSzPts val="2400"/>
              <a:buFont typeface="Arial"/>
              <a:buChar char="•"/>
              <a:defRPr/>
            </a:lvl2pPr>
            <a:lvl3pPr marL="1371600" lvl="2" indent="-342900" algn="l">
              <a:spcBef>
                <a:spcPts val="360"/>
              </a:spcBef>
              <a:spcAft>
                <a:spcPts val="0"/>
              </a:spcAft>
              <a:buSzPts val="1800"/>
              <a:buChar char="o"/>
              <a:defRPr/>
            </a:lvl3pPr>
            <a:lvl4pPr marL="1828800" lvl="3" indent="-342900" algn="l">
              <a:spcBef>
                <a:spcPts val="360"/>
              </a:spcBef>
              <a:spcAft>
                <a:spcPts val="0"/>
              </a:spcAft>
              <a:buSzPts val="1800"/>
              <a:buChar char="o"/>
              <a:defRPr/>
            </a:lvl4pPr>
            <a:lvl5pPr marL="2286000" lvl="4" indent="-342900" algn="l">
              <a:spcBef>
                <a:spcPts val="360"/>
              </a:spcBef>
              <a:spcAft>
                <a:spcPts val="0"/>
              </a:spcAft>
              <a:buSzPts val="1800"/>
              <a:buChar char="o"/>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60" name="Google Shape;160;p30"/>
          <p:cNvSpPr txBox="1">
            <a:spLocks noGrp="1"/>
          </p:cNvSpPr>
          <p:nvPr>
            <p:ph type="body" idx="2"/>
          </p:nvPr>
        </p:nvSpPr>
        <p:spPr>
          <a:xfrm>
            <a:off x="0" y="6380212"/>
            <a:ext cx="12192000" cy="469900"/>
          </a:xfrm>
          <a:prstGeom prst="rect">
            <a:avLst/>
          </a:prstGeom>
          <a:noFill/>
          <a:ln>
            <a:noFill/>
          </a:ln>
        </p:spPr>
        <p:txBody>
          <a:bodyPr spcFirstLastPara="1" wrap="square" lIns="0" tIns="45700" rIns="91425" bIns="45700" anchor="ctr" anchorCtr="0">
            <a:noAutofit/>
          </a:bodyPr>
          <a:lstStyle>
            <a:lvl1pPr marL="457200" lvl="0" indent="-228600" algn="ctr">
              <a:spcBef>
                <a:spcPts val="400"/>
              </a:spcBef>
              <a:spcAft>
                <a:spcPts val="0"/>
              </a:spcAft>
              <a:buSzPts val="2000"/>
              <a:buFont typeface="Helvetica Neue"/>
              <a:buNone/>
              <a:defRPr sz="2000">
                <a:solidFill>
                  <a:srgbClr val="FFFFFF"/>
                </a:solidFill>
                <a:latin typeface="Helvetica Neue"/>
                <a:ea typeface="Helvetica Neue"/>
                <a:cs typeface="Helvetica Neue"/>
                <a:sym typeface="Helvetica Neue"/>
              </a:defRPr>
            </a:lvl1pPr>
            <a:lvl2pPr marL="914400" lvl="1" indent="-342900" algn="l">
              <a:spcBef>
                <a:spcPts val="360"/>
              </a:spcBef>
              <a:spcAft>
                <a:spcPts val="0"/>
              </a:spcAft>
              <a:buSzPts val="1800"/>
              <a:buChar char="o"/>
              <a:defRPr/>
            </a:lvl2pPr>
            <a:lvl3pPr marL="1371600" lvl="2" indent="-342900" algn="l">
              <a:spcBef>
                <a:spcPts val="360"/>
              </a:spcBef>
              <a:spcAft>
                <a:spcPts val="0"/>
              </a:spcAft>
              <a:buSzPts val="1800"/>
              <a:buChar char="o"/>
              <a:defRPr/>
            </a:lvl3pPr>
            <a:lvl4pPr marL="1828800" lvl="3" indent="-342900" algn="l">
              <a:spcBef>
                <a:spcPts val="360"/>
              </a:spcBef>
              <a:spcAft>
                <a:spcPts val="0"/>
              </a:spcAft>
              <a:buSzPts val="1800"/>
              <a:buChar char="o"/>
              <a:defRPr/>
            </a:lvl4pPr>
            <a:lvl5pPr marL="2286000" lvl="4" indent="-342900" algn="l">
              <a:spcBef>
                <a:spcPts val="360"/>
              </a:spcBef>
              <a:spcAft>
                <a:spcPts val="0"/>
              </a:spcAft>
              <a:buSzPts val="1800"/>
              <a:buChar char="o"/>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BM Bulleted Text 3-Photos">
  <p:cSld name="SBM Bulleted Text 3-Photos">
    <p:spTree>
      <p:nvGrpSpPr>
        <p:cNvPr id="1" name="Shape 161"/>
        <p:cNvGrpSpPr/>
        <p:nvPr/>
      </p:nvGrpSpPr>
      <p:grpSpPr>
        <a:xfrm>
          <a:off x="0" y="0"/>
          <a:ext cx="0" cy="0"/>
          <a:chOff x="0" y="0"/>
          <a:chExt cx="0" cy="0"/>
        </a:xfrm>
      </p:grpSpPr>
      <p:sp>
        <p:nvSpPr>
          <p:cNvPr id="162" name="Google Shape;162;p31"/>
          <p:cNvSpPr>
            <a:spLocks noGrp="1"/>
          </p:cNvSpPr>
          <p:nvPr>
            <p:ph type="pic" idx="2"/>
          </p:nvPr>
        </p:nvSpPr>
        <p:spPr>
          <a:xfrm>
            <a:off x="7896157" y="1113257"/>
            <a:ext cx="4295843" cy="1675498"/>
          </a:xfrm>
          <a:prstGeom prst="rect">
            <a:avLst/>
          </a:prstGeom>
          <a:solidFill>
            <a:srgbClr val="D8D8D8"/>
          </a:solidFill>
          <a:ln>
            <a:noFill/>
          </a:ln>
        </p:spPr>
        <p:txBody>
          <a:bodyPr spcFirstLastPara="1" wrap="square" lIns="0" tIns="45700" rIns="91425" bIns="45700" anchor="t" anchorCtr="0">
            <a:noAutofit/>
          </a:bodyPr>
          <a:lstStyle>
            <a:lvl1pPr marR="0" lvl="0" algn="l" rtl="0">
              <a:spcBef>
                <a:spcPts val="640"/>
              </a:spcBef>
              <a:spcAft>
                <a:spcPts val="0"/>
              </a:spcAft>
              <a:buClr>
                <a:srgbClr val="B60225"/>
              </a:buClr>
              <a:buSzPts val="3200"/>
              <a:buFont typeface="Arial"/>
              <a:buNone/>
              <a:defRPr sz="3200" b="0" i="0" u="none" strike="noStrike" cap="none">
                <a:solidFill>
                  <a:schemeClr val="dk1"/>
                </a:solidFill>
                <a:latin typeface="Helvetica Neue"/>
                <a:ea typeface="Helvetica Neue"/>
                <a:cs typeface="Helvetica Neue"/>
                <a:sym typeface="Helvetica Neue"/>
              </a:defRPr>
            </a:lvl1pPr>
            <a:lvl2pPr marR="0" lvl="1" algn="l" rtl="0">
              <a:spcBef>
                <a:spcPts val="560"/>
              </a:spcBef>
              <a:spcAft>
                <a:spcPts val="0"/>
              </a:spcAft>
              <a:buClr>
                <a:srgbClr val="B60225"/>
              </a:buClr>
              <a:buSzPts val="2800"/>
              <a:buFont typeface="Courier New"/>
              <a:buNone/>
              <a:defRPr sz="2800" b="0" i="0" u="none" strike="noStrike" cap="none">
                <a:solidFill>
                  <a:schemeClr val="dk1"/>
                </a:solidFill>
                <a:latin typeface="Helvetica Neue"/>
                <a:ea typeface="Helvetica Neue"/>
                <a:cs typeface="Helvetica Neue"/>
                <a:sym typeface="Helvetica Neue"/>
              </a:defRPr>
            </a:lvl2pPr>
            <a:lvl3pPr marR="0" lvl="2" algn="l" rtl="0">
              <a:spcBef>
                <a:spcPts val="480"/>
              </a:spcBef>
              <a:spcAft>
                <a:spcPts val="0"/>
              </a:spcAft>
              <a:buClr>
                <a:srgbClr val="B60225"/>
              </a:buClr>
              <a:buSzPts val="2400"/>
              <a:buFont typeface="Courier New"/>
              <a:buNone/>
              <a:defRPr sz="2400" b="0" i="0" u="none" strike="noStrike" cap="none">
                <a:solidFill>
                  <a:schemeClr val="dk1"/>
                </a:solidFill>
                <a:latin typeface="Helvetica Neue"/>
                <a:ea typeface="Helvetica Neue"/>
                <a:cs typeface="Helvetica Neue"/>
                <a:sym typeface="Helvetica Neue"/>
              </a:defRPr>
            </a:lvl3pPr>
            <a:lvl4pPr marR="0" lvl="3" algn="l" rtl="0">
              <a:spcBef>
                <a:spcPts val="400"/>
              </a:spcBef>
              <a:spcAft>
                <a:spcPts val="0"/>
              </a:spcAft>
              <a:buClr>
                <a:srgbClr val="B60225"/>
              </a:buClr>
              <a:buSzPts val="2000"/>
              <a:buFont typeface="Courier New"/>
              <a:buNone/>
              <a:defRPr sz="2000" b="0" i="0" u="none" strike="noStrike" cap="none">
                <a:solidFill>
                  <a:schemeClr val="dk1"/>
                </a:solidFill>
                <a:latin typeface="Helvetica Neue"/>
                <a:ea typeface="Helvetica Neue"/>
                <a:cs typeface="Helvetica Neue"/>
                <a:sym typeface="Helvetica Neue"/>
              </a:defRPr>
            </a:lvl4pPr>
            <a:lvl5pPr marR="0" lvl="4" algn="l" rtl="0">
              <a:spcBef>
                <a:spcPts val="400"/>
              </a:spcBef>
              <a:spcAft>
                <a:spcPts val="0"/>
              </a:spcAft>
              <a:buClr>
                <a:srgbClr val="B60225"/>
              </a:buClr>
              <a:buSzPts val="2000"/>
              <a:buFont typeface="Courier New"/>
              <a:buNone/>
              <a:defRPr sz="2000" b="0" i="0" u="none" strike="noStrike" cap="none">
                <a:solidFill>
                  <a:schemeClr val="dk1"/>
                </a:solidFill>
                <a:latin typeface="Helvetica Neue"/>
                <a:ea typeface="Helvetica Neue"/>
                <a:cs typeface="Helvetica Neue"/>
                <a:sym typeface="Helvetica Neue"/>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163" name="Google Shape;163;p31"/>
          <p:cNvSpPr txBox="1">
            <a:spLocks noGrp="1"/>
          </p:cNvSpPr>
          <p:nvPr>
            <p:ph type="body" idx="1"/>
          </p:nvPr>
        </p:nvSpPr>
        <p:spPr>
          <a:xfrm>
            <a:off x="609600" y="1278439"/>
            <a:ext cx="6630163" cy="4821276"/>
          </a:xfrm>
          <a:prstGeom prst="rect">
            <a:avLst/>
          </a:prstGeom>
          <a:noFill/>
          <a:ln>
            <a:noFill/>
          </a:ln>
        </p:spPr>
        <p:txBody>
          <a:bodyPr spcFirstLastPara="1" wrap="square" lIns="0" tIns="0" rIns="91425" bIns="45700" anchor="t" anchorCtr="0">
            <a:noAutofit/>
          </a:bodyPr>
          <a:lstStyle>
            <a:lvl1pPr marL="457200" lvl="0" indent="-431800" algn="l">
              <a:spcBef>
                <a:spcPts val="640"/>
              </a:spcBef>
              <a:spcAft>
                <a:spcPts val="0"/>
              </a:spcAft>
              <a:buSzPts val="3200"/>
              <a:buFont typeface="Arial"/>
              <a:buChar char="•"/>
              <a:defRPr sz="3200">
                <a:solidFill>
                  <a:schemeClr val="dk1"/>
                </a:solidFill>
              </a:defRPr>
            </a:lvl1pPr>
            <a:lvl2pPr marL="914400" lvl="1" indent="-381000" algn="l">
              <a:spcBef>
                <a:spcPts val="480"/>
              </a:spcBef>
              <a:spcAft>
                <a:spcPts val="0"/>
              </a:spcAft>
              <a:buClr>
                <a:srgbClr val="B60225"/>
              </a:buClr>
              <a:buSzPts val="2400"/>
              <a:buFont typeface="Courier New"/>
              <a:buChar char="o"/>
              <a:defRPr sz="2400">
                <a:solidFill>
                  <a:schemeClr val="dk1"/>
                </a:solidFill>
              </a:defRPr>
            </a:lvl2pPr>
            <a:lvl3pPr marL="1371600" lvl="2" indent="-342900" algn="l">
              <a:spcBef>
                <a:spcPts val="360"/>
              </a:spcBef>
              <a:spcAft>
                <a:spcPts val="0"/>
              </a:spcAft>
              <a:buSzPts val="1800"/>
              <a:buChar char="o"/>
              <a:defRPr/>
            </a:lvl3pPr>
            <a:lvl4pPr marL="1828800" lvl="3" indent="-342900" algn="l">
              <a:spcBef>
                <a:spcPts val="360"/>
              </a:spcBef>
              <a:spcAft>
                <a:spcPts val="0"/>
              </a:spcAft>
              <a:buSzPts val="1800"/>
              <a:buChar char="o"/>
              <a:defRPr/>
            </a:lvl4pPr>
            <a:lvl5pPr marL="2286000" lvl="4" indent="-342900" algn="l">
              <a:spcBef>
                <a:spcPts val="360"/>
              </a:spcBef>
              <a:spcAft>
                <a:spcPts val="0"/>
              </a:spcAft>
              <a:buSzPts val="1800"/>
              <a:buChar char="o"/>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64" name="Google Shape;164;p31"/>
          <p:cNvSpPr txBox="1">
            <a:spLocks noGrp="1"/>
          </p:cNvSpPr>
          <p:nvPr>
            <p:ph type="body" idx="3"/>
          </p:nvPr>
        </p:nvSpPr>
        <p:spPr>
          <a:xfrm>
            <a:off x="4690533" y="284311"/>
            <a:ext cx="6827520" cy="726952"/>
          </a:xfrm>
          <a:prstGeom prst="rect">
            <a:avLst/>
          </a:prstGeom>
          <a:noFill/>
          <a:ln>
            <a:noFill/>
          </a:ln>
        </p:spPr>
        <p:txBody>
          <a:bodyPr spcFirstLastPara="1" wrap="square" lIns="0" tIns="45700" rIns="0" bIns="45700" anchor="ctr" anchorCtr="0">
            <a:noAutofit/>
          </a:bodyPr>
          <a:lstStyle>
            <a:lvl1pPr marL="457200" lvl="0" indent="-228600" algn="r">
              <a:spcBef>
                <a:spcPts val="320"/>
              </a:spcBef>
              <a:spcAft>
                <a:spcPts val="0"/>
              </a:spcAft>
              <a:buSzPts val="1600"/>
              <a:buFont typeface="Helvetica Neue"/>
              <a:buNone/>
              <a:defRPr sz="1600" cap="none">
                <a:solidFill>
                  <a:srgbClr val="000000"/>
                </a:solidFill>
                <a:latin typeface="Helvetica Neue"/>
                <a:ea typeface="Helvetica Neue"/>
                <a:cs typeface="Helvetica Neue"/>
                <a:sym typeface="Helvetica Neue"/>
              </a:defRPr>
            </a:lvl1pPr>
            <a:lvl2pPr marL="914400" lvl="1" indent="-342900" algn="l">
              <a:spcBef>
                <a:spcPts val="360"/>
              </a:spcBef>
              <a:spcAft>
                <a:spcPts val="0"/>
              </a:spcAft>
              <a:buSzPts val="1800"/>
              <a:buChar char="o"/>
              <a:defRPr/>
            </a:lvl2pPr>
            <a:lvl3pPr marL="1371600" lvl="2" indent="-342900" algn="l">
              <a:spcBef>
                <a:spcPts val="360"/>
              </a:spcBef>
              <a:spcAft>
                <a:spcPts val="0"/>
              </a:spcAft>
              <a:buSzPts val="1800"/>
              <a:buChar char="o"/>
              <a:defRPr/>
            </a:lvl3pPr>
            <a:lvl4pPr marL="1828800" lvl="3" indent="-342900" algn="l">
              <a:spcBef>
                <a:spcPts val="360"/>
              </a:spcBef>
              <a:spcAft>
                <a:spcPts val="0"/>
              </a:spcAft>
              <a:buSzPts val="1800"/>
              <a:buChar char="o"/>
              <a:defRPr/>
            </a:lvl4pPr>
            <a:lvl5pPr marL="2286000" lvl="4" indent="-342900" algn="l">
              <a:spcBef>
                <a:spcPts val="360"/>
              </a:spcBef>
              <a:spcAft>
                <a:spcPts val="0"/>
              </a:spcAft>
              <a:buSzPts val="1800"/>
              <a:buChar char="o"/>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65" name="Google Shape;165;p31"/>
          <p:cNvSpPr>
            <a:spLocks noGrp="1"/>
          </p:cNvSpPr>
          <p:nvPr>
            <p:ph type="pic" idx="4"/>
          </p:nvPr>
        </p:nvSpPr>
        <p:spPr>
          <a:xfrm>
            <a:off x="7896157" y="4698876"/>
            <a:ext cx="4295843" cy="1676525"/>
          </a:xfrm>
          <a:prstGeom prst="rect">
            <a:avLst/>
          </a:prstGeom>
          <a:solidFill>
            <a:srgbClr val="D8D8D8"/>
          </a:solidFill>
          <a:ln>
            <a:noFill/>
          </a:ln>
        </p:spPr>
        <p:txBody>
          <a:bodyPr spcFirstLastPara="1" wrap="square" lIns="0" tIns="45700" rIns="91425" bIns="45700" anchor="t" anchorCtr="0">
            <a:noAutofit/>
          </a:bodyPr>
          <a:lstStyle>
            <a:lvl1pPr marR="0" lvl="0" algn="l" rtl="0">
              <a:spcBef>
                <a:spcPts val="640"/>
              </a:spcBef>
              <a:spcAft>
                <a:spcPts val="0"/>
              </a:spcAft>
              <a:buClr>
                <a:srgbClr val="B60225"/>
              </a:buClr>
              <a:buSzPts val="3200"/>
              <a:buFont typeface="Arial"/>
              <a:buNone/>
              <a:defRPr sz="3200" b="0" i="0" u="none" strike="noStrike" cap="none">
                <a:solidFill>
                  <a:schemeClr val="dk1"/>
                </a:solidFill>
                <a:latin typeface="Helvetica Neue"/>
                <a:ea typeface="Helvetica Neue"/>
                <a:cs typeface="Helvetica Neue"/>
                <a:sym typeface="Helvetica Neue"/>
              </a:defRPr>
            </a:lvl1pPr>
            <a:lvl2pPr marR="0" lvl="1" algn="l" rtl="0">
              <a:spcBef>
                <a:spcPts val="560"/>
              </a:spcBef>
              <a:spcAft>
                <a:spcPts val="0"/>
              </a:spcAft>
              <a:buClr>
                <a:srgbClr val="B60225"/>
              </a:buClr>
              <a:buSzPts val="2800"/>
              <a:buFont typeface="Courier New"/>
              <a:buNone/>
              <a:defRPr sz="2800" b="0" i="0" u="none" strike="noStrike" cap="none">
                <a:solidFill>
                  <a:schemeClr val="dk1"/>
                </a:solidFill>
                <a:latin typeface="Helvetica Neue"/>
                <a:ea typeface="Helvetica Neue"/>
                <a:cs typeface="Helvetica Neue"/>
                <a:sym typeface="Helvetica Neue"/>
              </a:defRPr>
            </a:lvl2pPr>
            <a:lvl3pPr marR="0" lvl="2" algn="l" rtl="0">
              <a:spcBef>
                <a:spcPts val="480"/>
              </a:spcBef>
              <a:spcAft>
                <a:spcPts val="0"/>
              </a:spcAft>
              <a:buClr>
                <a:srgbClr val="B60225"/>
              </a:buClr>
              <a:buSzPts val="2400"/>
              <a:buFont typeface="Courier New"/>
              <a:buNone/>
              <a:defRPr sz="2400" b="0" i="0" u="none" strike="noStrike" cap="none">
                <a:solidFill>
                  <a:schemeClr val="dk1"/>
                </a:solidFill>
                <a:latin typeface="Helvetica Neue"/>
                <a:ea typeface="Helvetica Neue"/>
                <a:cs typeface="Helvetica Neue"/>
                <a:sym typeface="Helvetica Neue"/>
              </a:defRPr>
            </a:lvl3pPr>
            <a:lvl4pPr marR="0" lvl="3" algn="l" rtl="0">
              <a:spcBef>
                <a:spcPts val="400"/>
              </a:spcBef>
              <a:spcAft>
                <a:spcPts val="0"/>
              </a:spcAft>
              <a:buClr>
                <a:srgbClr val="B60225"/>
              </a:buClr>
              <a:buSzPts val="2000"/>
              <a:buFont typeface="Courier New"/>
              <a:buNone/>
              <a:defRPr sz="2000" b="0" i="0" u="none" strike="noStrike" cap="none">
                <a:solidFill>
                  <a:schemeClr val="dk1"/>
                </a:solidFill>
                <a:latin typeface="Helvetica Neue"/>
                <a:ea typeface="Helvetica Neue"/>
                <a:cs typeface="Helvetica Neue"/>
                <a:sym typeface="Helvetica Neue"/>
              </a:defRPr>
            </a:lvl4pPr>
            <a:lvl5pPr marR="0" lvl="4" algn="l" rtl="0">
              <a:spcBef>
                <a:spcPts val="400"/>
              </a:spcBef>
              <a:spcAft>
                <a:spcPts val="0"/>
              </a:spcAft>
              <a:buClr>
                <a:srgbClr val="B60225"/>
              </a:buClr>
              <a:buSzPts val="2000"/>
              <a:buFont typeface="Courier New"/>
              <a:buNone/>
              <a:defRPr sz="2000" b="0" i="0" u="none" strike="noStrike" cap="none">
                <a:solidFill>
                  <a:schemeClr val="dk1"/>
                </a:solidFill>
                <a:latin typeface="Helvetica Neue"/>
                <a:ea typeface="Helvetica Neue"/>
                <a:cs typeface="Helvetica Neue"/>
                <a:sym typeface="Helvetica Neue"/>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166" name="Google Shape;166;p31"/>
          <p:cNvSpPr>
            <a:spLocks noGrp="1"/>
          </p:cNvSpPr>
          <p:nvPr>
            <p:ph type="pic" idx="5"/>
          </p:nvPr>
        </p:nvSpPr>
        <p:spPr>
          <a:xfrm>
            <a:off x="7896157" y="2907348"/>
            <a:ext cx="4295843" cy="1672934"/>
          </a:xfrm>
          <a:prstGeom prst="rect">
            <a:avLst/>
          </a:prstGeom>
          <a:solidFill>
            <a:srgbClr val="D8D8D8"/>
          </a:solidFill>
          <a:ln>
            <a:noFill/>
          </a:ln>
        </p:spPr>
        <p:txBody>
          <a:bodyPr spcFirstLastPara="1" wrap="square" lIns="0" tIns="45700" rIns="91425" bIns="45700" anchor="t" anchorCtr="0">
            <a:noAutofit/>
          </a:bodyPr>
          <a:lstStyle>
            <a:lvl1pPr marR="0" lvl="0" algn="l" rtl="0">
              <a:spcBef>
                <a:spcPts val="640"/>
              </a:spcBef>
              <a:spcAft>
                <a:spcPts val="0"/>
              </a:spcAft>
              <a:buClr>
                <a:srgbClr val="B60225"/>
              </a:buClr>
              <a:buSzPts val="3200"/>
              <a:buFont typeface="Arial"/>
              <a:buNone/>
              <a:defRPr sz="3200" b="0" i="0" u="none" strike="noStrike" cap="none">
                <a:solidFill>
                  <a:schemeClr val="dk1"/>
                </a:solidFill>
                <a:latin typeface="Helvetica Neue"/>
                <a:ea typeface="Helvetica Neue"/>
                <a:cs typeface="Helvetica Neue"/>
                <a:sym typeface="Helvetica Neue"/>
              </a:defRPr>
            </a:lvl1pPr>
            <a:lvl2pPr marR="0" lvl="1" algn="l" rtl="0">
              <a:spcBef>
                <a:spcPts val="560"/>
              </a:spcBef>
              <a:spcAft>
                <a:spcPts val="0"/>
              </a:spcAft>
              <a:buClr>
                <a:srgbClr val="B60225"/>
              </a:buClr>
              <a:buSzPts val="2800"/>
              <a:buFont typeface="Courier New"/>
              <a:buNone/>
              <a:defRPr sz="2800" b="0" i="0" u="none" strike="noStrike" cap="none">
                <a:solidFill>
                  <a:schemeClr val="dk1"/>
                </a:solidFill>
                <a:latin typeface="Helvetica Neue"/>
                <a:ea typeface="Helvetica Neue"/>
                <a:cs typeface="Helvetica Neue"/>
                <a:sym typeface="Helvetica Neue"/>
              </a:defRPr>
            </a:lvl2pPr>
            <a:lvl3pPr marR="0" lvl="2" algn="l" rtl="0">
              <a:spcBef>
                <a:spcPts val="480"/>
              </a:spcBef>
              <a:spcAft>
                <a:spcPts val="0"/>
              </a:spcAft>
              <a:buClr>
                <a:srgbClr val="B60225"/>
              </a:buClr>
              <a:buSzPts val="2400"/>
              <a:buFont typeface="Courier New"/>
              <a:buNone/>
              <a:defRPr sz="2400" b="0" i="0" u="none" strike="noStrike" cap="none">
                <a:solidFill>
                  <a:schemeClr val="dk1"/>
                </a:solidFill>
                <a:latin typeface="Helvetica Neue"/>
                <a:ea typeface="Helvetica Neue"/>
                <a:cs typeface="Helvetica Neue"/>
                <a:sym typeface="Helvetica Neue"/>
              </a:defRPr>
            </a:lvl3pPr>
            <a:lvl4pPr marR="0" lvl="3" algn="l" rtl="0">
              <a:spcBef>
                <a:spcPts val="400"/>
              </a:spcBef>
              <a:spcAft>
                <a:spcPts val="0"/>
              </a:spcAft>
              <a:buClr>
                <a:srgbClr val="B60225"/>
              </a:buClr>
              <a:buSzPts val="2000"/>
              <a:buFont typeface="Courier New"/>
              <a:buNone/>
              <a:defRPr sz="2000" b="0" i="0" u="none" strike="noStrike" cap="none">
                <a:solidFill>
                  <a:schemeClr val="dk1"/>
                </a:solidFill>
                <a:latin typeface="Helvetica Neue"/>
                <a:ea typeface="Helvetica Neue"/>
                <a:cs typeface="Helvetica Neue"/>
                <a:sym typeface="Helvetica Neue"/>
              </a:defRPr>
            </a:lvl4pPr>
            <a:lvl5pPr marR="0" lvl="4" algn="l" rtl="0">
              <a:spcBef>
                <a:spcPts val="400"/>
              </a:spcBef>
              <a:spcAft>
                <a:spcPts val="0"/>
              </a:spcAft>
              <a:buClr>
                <a:srgbClr val="B60225"/>
              </a:buClr>
              <a:buSzPts val="2000"/>
              <a:buFont typeface="Courier New"/>
              <a:buNone/>
              <a:defRPr sz="2000" b="0" i="0" u="none" strike="noStrike" cap="none">
                <a:solidFill>
                  <a:schemeClr val="dk1"/>
                </a:solidFill>
                <a:latin typeface="Helvetica Neue"/>
                <a:ea typeface="Helvetica Neue"/>
                <a:cs typeface="Helvetica Neue"/>
                <a:sym typeface="Helvetica Neue"/>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167" name="Google Shape;167;p31"/>
          <p:cNvSpPr txBox="1">
            <a:spLocks noGrp="1"/>
          </p:cNvSpPr>
          <p:nvPr>
            <p:ph type="body" idx="6"/>
          </p:nvPr>
        </p:nvSpPr>
        <p:spPr>
          <a:xfrm>
            <a:off x="0" y="6380212"/>
            <a:ext cx="12192000" cy="469900"/>
          </a:xfrm>
          <a:prstGeom prst="rect">
            <a:avLst/>
          </a:prstGeom>
          <a:noFill/>
          <a:ln>
            <a:noFill/>
          </a:ln>
        </p:spPr>
        <p:txBody>
          <a:bodyPr spcFirstLastPara="1" wrap="square" lIns="0" tIns="45700" rIns="91425" bIns="45700" anchor="ctr" anchorCtr="0">
            <a:noAutofit/>
          </a:bodyPr>
          <a:lstStyle>
            <a:lvl1pPr marL="457200" lvl="0" indent="-228600" algn="ctr">
              <a:spcBef>
                <a:spcPts val="400"/>
              </a:spcBef>
              <a:spcAft>
                <a:spcPts val="0"/>
              </a:spcAft>
              <a:buSzPts val="2000"/>
              <a:buFont typeface="Helvetica Neue"/>
              <a:buNone/>
              <a:defRPr sz="2000">
                <a:solidFill>
                  <a:srgbClr val="FFFFFF"/>
                </a:solidFill>
                <a:latin typeface="Helvetica Neue"/>
                <a:ea typeface="Helvetica Neue"/>
                <a:cs typeface="Helvetica Neue"/>
                <a:sym typeface="Helvetica Neue"/>
              </a:defRPr>
            </a:lvl1pPr>
            <a:lvl2pPr marL="914400" lvl="1" indent="-342900" algn="l">
              <a:spcBef>
                <a:spcPts val="360"/>
              </a:spcBef>
              <a:spcAft>
                <a:spcPts val="0"/>
              </a:spcAft>
              <a:buSzPts val="1800"/>
              <a:buChar char="o"/>
              <a:defRPr/>
            </a:lvl2pPr>
            <a:lvl3pPr marL="1371600" lvl="2" indent="-342900" algn="l">
              <a:spcBef>
                <a:spcPts val="360"/>
              </a:spcBef>
              <a:spcAft>
                <a:spcPts val="0"/>
              </a:spcAft>
              <a:buSzPts val="1800"/>
              <a:buChar char="o"/>
              <a:defRPr/>
            </a:lvl3pPr>
            <a:lvl4pPr marL="1828800" lvl="3" indent="-342900" algn="l">
              <a:spcBef>
                <a:spcPts val="360"/>
              </a:spcBef>
              <a:spcAft>
                <a:spcPts val="0"/>
              </a:spcAft>
              <a:buSzPts val="1800"/>
              <a:buChar char="o"/>
              <a:defRPr/>
            </a:lvl4pPr>
            <a:lvl5pPr marL="2286000" lvl="4" indent="-342900" algn="l">
              <a:spcBef>
                <a:spcPts val="360"/>
              </a:spcBef>
              <a:spcAft>
                <a:spcPts val="0"/>
              </a:spcAft>
              <a:buSzPts val="1800"/>
              <a:buChar char="o"/>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BM Bulleted Text-1 Photo">
  <p:cSld name="SBM Bulleted Text-1 Photo">
    <p:spTree>
      <p:nvGrpSpPr>
        <p:cNvPr id="1" name="Shape 168"/>
        <p:cNvGrpSpPr/>
        <p:nvPr/>
      </p:nvGrpSpPr>
      <p:grpSpPr>
        <a:xfrm>
          <a:off x="0" y="0"/>
          <a:ext cx="0" cy="0"/>
          <a:chOff x="0" y="0"/>
          <a:chExt cx="0" cy="0"/>
        </a:xfrm>
      </p:grpSpPr>
      <p:sp>
        <p:nvSpPr>
          <p:cNvPr id="169" name="Google Shape;169;p32"/>
          <p:cNvSpPr>
            <a:spLocks noGrp="1"/>
          </p:cNvSpPr>
          <p:nvPr>
            <p:ph type="pic" idx="2"/>
          </p:nvPr>
        </p:nvSpPr>
        <p:spPr>
          <a:xfrm>
            <a:off x="7010400" y="1111318"/>
            <a:ext cx="5181600" cy="5271436"/>
          </a:xfrm>
          <a:prstGeom prst="rect">
            <a:avLst/>
          </a:prstGeom>
          <a:solidFill>
            <a:srgbClr val="D8D8D8"/>
          </a:solidFill>
          <a:ln>
            <a:noFill/>
          </a:ln>
        </p:spPr>
        <p:txBody>
          <a:bodyPr spcFirstLastPara="1" wrap="square" lIns="0" tIns="45700" rIns="91425" bIns="45700" anchor="t" anchorCtr="0">
            <a:noAutofit/>
          </a:bodyPr>
          <a:lstStyle>
            <a:lvl1pPr marR="0" lvl="0" algn="l" rtl="0">
              <a:spcBef>
                <a:spcPts val="640"/>
              </a:spcBef>
              <a:spcAft>
                <a:spcPts val="0"/>
              </a:spcAft>
              <a:buClr>
                <a:srgbClr val="B60225"/>
              </a:buClr>
              <a:buSzPts val="3200"/>
              <a:buFont typeface="Arial"/>
              <a:buNone/>
              <a:defRPr sz="3200" b="0" i="0" u="none" strike="noStrike" cap="none">
                <a:solidFill>
                  <a:schemeClr val="dk1"/>
                </a:solidFill>
                <a:latin typeface="Helvetica Neue"/>
                <a:ea typeface="Helvetica Neue"/>
                <a:cs typeface="Helvetica Neue"/>
                <a:sym typeface="Helvetica Neue"/>
              </a:defRPr>
            </a:lvl1pPr>
            <a:lvl2pPr marR="0" lvl="1" algn="l" rtl="0">
              <a:spcBef>
                <a:spcPts val="560"/>
              </a:spcBef>
              <a:spcAft>
                <a:spcPts val="0"/>
              </a:spcAft>
              <a:buClr>
                <a:srgbClr val="B60225"/>
              </a:buClr>
              <a:buSzPts val="2800"/>
              <a:buFont typeface="Courier New"/>
              <a:buNone/>
              <a:defRPr sz="2800" b="0" i="0" u="none" strike="noStrike" cap="none">
                <a:solidFill>
                  <a:schemeClr val="dk1"/>
                </a:solidFill>
                <a:latin typeface="Helvetica Neue"/>
                <a:ea typeface="Helvetica Neue"/>
                <a:cs typeface="Helvetica Neue"/>
                <a:sym typeface="Helvetica Neue"/>
              </a:defRPr>
            </a:lvl2pPr>
            <a:lvl3pPr marR="0" lvl="2" algn="l" rtl="0">
              <a:spcBef>
                <a:spcPts val="480"/>
              </a:spcBef>
              <a:spcAft>
                <a:spcPts val="0"/>
              </a:spcAft>
              <a:buClr>
                <a:srgbClr val="B60225"/>
              </a:buClr>
              <a:buSzPts val="2400"/>
              <a:buFont typeface="Courier New"/>
              <a:buNone/>
              <a:defRPr sz="2400" b="0" i="0" u="none" strike="noStrike" cap="none">
                <a:solidFill>
                  <a:schemeClr val="dk1"/>
                </a:solidFill>
                <a:latin typeface="Helvetica Neue"/>
                <a:ea typeface="Helvetica Neue"/>
                <a:cs typeface="Helvetica Neue"/>
                <a:sym typeface="Helvetica Neue"/>
              </a:defRPr>
            </a:lvl3pPr>
            <a:lvl4pPr marR="0" lvl="3" algn="l" rtl="0">
              <a:spcBef>
                <a:spcPts val="400"/>
              </a:spcBef>
              <a:spcAft>
                <a:spcPts val="0"/>
              </a:spcAft>
              <a:buClr>
                <a:srgbClr val="B60225"/>
              </a:buClr>
              <a:buSzPts val="2000"/>
              <a:buFont typeface="Courier New"/>
              <a:buNone/>
              <a:defRPr sz="2000" b="0" i="0" u="none" strike="noStrike" cap="none">
                <a:solidFill>
                  <a:schemeClr val="dk1"/>
                </a:solidFill>
                <a:latin typeface="Helvetica Neue"/>
                <a:ea typeface="Helvetica Neue"/>
                <a:cs typeface="Helvetica Neue"/>
                <a:sym typeface="Helvetica Neue"/>
              </a:defRPr>
            </a:lvl4pPr>
            <a:lvl5pPr marR="0" lvl="4" algn="l" rtl="0">
              <a:spcBef>
                <a:spcPts val="400"/>
              </a:spcBef>
              <a:spcAft>
                <a:spcPts val="0"/>
              </a:spcAft>
              <a:buClr>
                <a:srgbClr val="B60225"/>
              </a:buClr>
              <a:buSzPts val="2000"/>
              <a:buFont typeface="Courier New"/>
              <a:buNone/>
              <a:defRPr sz="2000" b="0" i="0" u="none" strike="noStrike" cap="none">
                <a:solidFill>
                  <a:schemeClr val="dk1"/>
                </a:solidFill>
                <a:latin typeface="Helvetica Neue"/>
                <a:ea typeface="Helvetica Neue"/>
                <a:cs typeface="Helvetica Neue"/>
                <a:sym typeface="Helvetica Neue"/>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170" name="Google Shape;170;p32"/>
          <p:cNvSpPr txBox="1">
            <a:spLocks noGrp="1"/>
          </p:cNvSpPr>
          <p:nvPr>
            <p:ph type="body" idx="1"/>
          </p:nvPr>
        </p:nvSpPr>
        <p:spPr>
          <a:xfrm>
            <a:off x="4757038" y="284311"/>
            <a:ext cx="6825361" cy="731520"/>
          </a:xfrm>
          <a:prstGeom prst="rect">
            <a:avLst/>
          </a:prstGeom>
          <a:noFill/>
          <a:ln>
            <a:noFill/>
          </a:ln>
        </p:spPr>
        <p:txBody>
          <a:bodyPr spcFirstLastPara="1" wrap="square" lIns="0" tIns="45700" rIns="0" bIns="45700" anchor="ctr" anchorCtr="0">
            <a:noAutofit/>
          </a:bodyPr>
          <a:lstStyle>
            <a:lvl1pPr marL="457200" lvl="0" indent="-228600" algn="r">
              <a:spcBef>
                <a:spcPts val="320"/>
              </a:spcBef>
              <a:spcAft>
                <a:spcPts val="0"/>
              </a:spcAft>
              <a:buSzPts val="1600"/>
              <a:buFont typeface="Helvetica Neue"/>
              <a:buNone/>
              <a:defRPr sz="1600" cap="none">
                <a:solidFill>
                  <a:srgbClr val="000000"/>
                </a:solidFill>
                <a:latin typeface="Helvetica Neue"/>
                <a:ea typeface="Helvetica Neue"/>
                <a:cs typeface="Helvetica Neue"/>
                <a:sym typeface="Helvetica Neue"/>
              </a:defRPr>
            </a:lvl1pPr>
            <a:lvl2pPr marL="914400" lvl="1" indent="-342900" algn="l">
              <a:spcBef>
                <a:spcPts val="360"/>
              </a:spcBef>
              <a:spcAft>
                <a:spcPts val="0"/>
              </a:spcAft>
              <a:buSzPts val="1800"/>
              <a:buChar char="o"/>
              <a:defRPr/>
            </a:lvl2pPr>
            <a:lvl3pPr marL="1371600" lvl="2" indent="-342900" algn="l">
              <a:spcBef>
                <a:spcPts val="360"/>
              </a:spcBef>
              <a:spcAft>
                <a:spcPts val="0"/>
              </a:spcAft>
              <a:buSzPts val="1800"/>
              <a:buChar char="o"/>
              <a:defRPr/>
            </a:lvl3pPr>
            <a:lvl4pPr marL="1828800" lvl="3" indent="-342900" algn="l">
              <a:spcBef>
                <a:spcPts val="360"/>
              </a:spcBef>
              <a:spcAft>
                <a:spcPts val="0"/>
              </a:spcAft>
              <a:buSzPts val="1800"/>
              <a:buChar char="o"/>
              <a:defRPr/>
            </a:lvl4pPr>
            <a:lvl5pPr marL="2286000" lvl="4" indent="-342900" algn="l">
              <a:spcBef>
                <a:spcPts val="360"/>
              </a:spcBef>
              <a:spcAft>
                <a:spcPts val="0"/>
              </a:spcAft>
              <a:buSzPts val="1800"/>
              <a:buChar char="o"/>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71" name="Google Shape;171;p32"/>
          <p:cNvSpPr txBox="1">
            <a:spLocks noGrp="1"/>
          </p:cNvSpPr>
          <p:nvPr>
            <p:ph type="body" idx="3"/>
          </p:nvPr>
        </p:nvSpPr>
        <p:spPr>
          <a:xfrm>
            <a:off x="609600" y="1286795"/>
            <a:ext cx="5913787" cy="4846343"/>
          </a:xfrm>
          <a:prstGeom prst="rect">
            <a:avLst/>
          </a:prstGeom>
          <a:noFill/>
          <a:ln>
            <a:noFill/>
          </a:ln>
        </p:spPr>
        <p:txBody>
          <a:bodyPr spcFirstLastPara="1" wrap="square" lIns="0" tIns="0" rIns="91425" bIns="45700" anchor="t" anchorCtr="0">
            <a:noAutofit/>
          </a:bodyPr>
          <a:lstStyle>
            <a:lvl1pPr marL="457200" lvl="0" indent="-431800" algn="l">
              <a:spcBef>
                <a:spcPts val="640"/>
              </a:spcBef>
              <a:spcAft>
                <a:spcPts val="0"/>
              </a:spcAft>
              <a:buSzPts val="3200"/>
              <a:buFont typeface="Arial"/>
              <a:buChar char="•"/>
              <a:defRPr sz="3200">
                <a:solidFill>
                  <a:schemeClr val="dk1"/>
                </a:solidFill>
              </a:defRPr>
            </a:lvl1pPr>
            <a:lvl2pPr marL="914400" lvl="1" indent="-381000" algn="l">
              <a:spcBef>
                <a:spcPts val="480"/>
              </a:spcBef>
              <a:spcAft>
                <a:spcPts val="0"/>
              </a:spcAft>
              <a:buClr>
                <a:srgbClr val="B60225"/>
              </a:buClr>
              <a:buSzPts val="2400"/>
              <a:buFont typeface="Courier New"/>
              <a:buChar char="o"/>
              <a:defRPr sz="2400">
                <a:solidFill>
                  <a:schemeClr val="dk1"/>
                </a:solidFill>
              </a:defRPr>
            </a:lvl2pPr>
            <a:lvl3pPr marL="1371600" lvl="2" indent="-342900" algn="l">
              <a:spcBef>
                <a:spcPts val="360"/>
              </a:spcBef>
              <a:spcAft>
                <a:spcPts val="0"/>
              </a:spcAft>
              <a:buSzPts val="1800"/>
              <a:buChar char="o"/>
              <a:defRPr/>
            </a:lvl3pPr>
            <a:lvl4pPr marL="1828800" lvl="3" indent="-342900" algn="l">
              <a:spcBef>
                <a:spcPts val="360"/>
              </a:spcBef>
              <a:spcAft>
                <a:spcPts val="0"/>
              </a:spcAft>
              <a:buSzPts val="1800"/>
              <a:buChar char="o"/>
              <a:defRPr/>
            </a:lvl4pPr>
            <a:lvl5pPr marL="2286000" lvl="4" indent="-342900" algn="l">
              <a:spcBef>
                <a:spcPts val="360"/>
              </a:spcBef>
              <a:spcAft>
                <a:spcPts val="0"/>
              </a:spcAft>
              <a:buSzPts val="1800"/>
              <a:buChar char="o"/>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72" name="Google Shape;172;p32"/>
          <p:cNvSpPr txBox="1">
            <a:spLocks noGrp="1"/>
          </p:cNvSpPr>
          <p:nvPr>
            <p:ph type="body" idx="4"/>
          </p:nvPr>
        </p:nvSpPr>
        <p:spPr>
          <a:xfrm>
            <a:off x="0" y="6380212"/>
            <a:ext cx="12192000" cy="469900"/>
          </a:xfrm>
          <a:prstGeom prst="rect">
            <a:avLst/>
          </a:prstGeom>
          <a:noFill/>
          <a:ln>
            <a:noFill/>
          </a:ln>
        </p:spPr>
        <p:txBody>
          <a:bodyPr spcFirstLastPara="1" wrap="square" lIns="0" tIns="45700" rIns="91425" bIns="45700" anchor="ctr" anchorCtr="0">
            <a:noAutofit/>
          </a:bodyPr>
          <a:lstStyle>
            <a:lvl1pPr marL="457200" lvl="0" indent="-228600" algn="ctr">
              <a:spcBef>
                <a:spcPts val="400"/>
              </a:spcBef>
              <a:spcAft>
                <a:spcPts val="0"/>
              </a:spcAft>
              <a:buSzPts val="2000"/>
              <a:buFont typeface="Helvetica Neue"/>
              <a:buNone/>
              <a:defRPr sz="2000">
                <a:solidFill>
                  <a:srgbClr val="FFFFFF"/>
                </a:solidFill>
                <a:latin typeface="Helvetica Neue"/>
                <a:ea typeface="Helvetica Neue"/>
                <a:cs typeface="Helvetica Neue"/>
                <a:sym typeface="Helvetica Neue"/>
              </a:defRPr>
            </a:lvl1pPr>
            <a:lvl2pPr marL="914400" lvl="1" indent="-342900" algn="l">
              <a:spcBef>
                <a:spcPts val="360"/>
              </a:spcBef>
              <a:spcAft>
                <a:spcPts val="0"/>
              </a:spcAft>
              <a:buSzPts val="1800"/>
              <a:buChar char="o"/>
              <a:defRPr/>
            </a:lvl2pPr>
            <a:lvl3pPr marL="1371600" lvl="2" indent="-342900" algn="l">
              <a:spcBef>
                <a:spcPts val="360"/>
              </a:spcBef>
              <a:spcAft>
                <a:spcPts val="0"/>
              </a:spcAft>
              <a:buSzPts val="1800"/>
              <a:buChar char="o"/>
              <a:defRPr/>
            </a:lvl3pPr>
            <a:lvl4pPr marL="1828800" lvl="3" indent="-342900" algn="l">
              <a:spcBef>
                <a:spcPts val="360"/>
              </a:spcBef>
              <a:spcAft>
                <a:spcPts val="0"/>
              </a:spcAft>
              <a:buSzPts val="1800"/>
              <a:buChar char="o"/>
              <a:defRPr/>
            </a:lvl4pPr>
            <a:lvl5pPr marL="2286000" lvl="4" indent="-342900" algn="l">
              <a:spcBef>
                <a:spcPts val="360"/>
              </a:spcBef>
              <a:spcAft>
                <a:spcPts val="0"/>
              </a:spcAft>
              <a:buSzPts val="1800"/>
              <a:buChar char="o"/>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BM Centered Text">
  <p:cSld name="SBM Centered Text">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4741333" y="296659"/>
            <a:ext cx="6827520" cy="7239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25" name="Google Shape;25;p4"/>
          <p:cNvSpPr txBox="1">
            <a:spLocks noGrp="1"/>
          </p:cNvSpPr>
          <p:nvPr>
            <p:ph type="body" idx="1"/>
          </p:nvPr>
        </p:nvSpPr>
        <p:spPr>
          <a:xfrm>
            <a:off x="0" y="6380212"/>
            <a:ext cx="12192000" cy="469900"/>
          </a:xfrm>
          <a:prstGeom prst="rect">
            <a:avLst/>
          </a:prstGeom>
          <a:noFill/>
          <a:ln>
            <a:noFill/>
          </a:ln>
        </p:spPr>
        <p:txBody>
          <a:bodyPr spcFirstLastPara="1" wrap="square" lIns="0" tIns="45700" rIns="91425" bIns="45700" anchor="ctr" anchorCtr="0">
            <a:noAutofit/>
          </a:bodyPr>
          <a:lstStyle>
            <a:lvl1pPr marL="457200" lvl="0" indent="-228600" algn="ctr">
              <a:spcBef>
                <a:spcPts val="400"/>
              </a:spcBef>
              <a:spcAft>
                <a:spcPts val="0"/>
              </a:spcAft>
              <a:buSzPts val="2000"/>
              <a:buFont typeface="Helvetica Neue"/>
              <a:buNone/>
              <a:defRPr sz="2000">
                <a:solidFill>
                  <a:srgbClr val="FFFFFF"/>
                </a:solidFill>
                <a:latin typeface="Helvetica Neue"/>
                <a:ea typeface="Helvetica Neue"/>
                <a:cs typeface="Helvetica Neue"/>
                <a:sym typeface="Helvetica Neue"/>
              </a:defRPr>
            </a:lvl1pPr>
            <a:lvl2pPr marL="914400" lvl="1" indent="-342900" algn="l">
              <a:spcBef>
                <a:spcPts val="360"/>
              </a:spcBef>
              <a:spcAft>
                <a:spcPts val="0"/>
              </a:spcAft>
              <a:buSzPts val="1800"/>
              <a:buChar char="o"/>
              <a:defRPr/>
            </a:lvl2pPr>
            <a:lvl3pPr marL="1371600" lvl="2" indent="-342900" algn="l">
              <a:spcBef>
                <a:spcPts val="360"/>
              </a:spcBef>
              <a:spcAft>
                <a:spcPts val="0"/>
              </a:spcAft>
              <a:buSzPts val="1800"/>
              <a:buChar char="o"/>
              <a:defRPr/>
            </a:lvl3pPr>
            <a:lvl4pPr marL="1828800" lvl="3" indent="-342900" algn="l">
              <a:spcBef>
                <a:spcPts val="360"/>
              </a:spcBef>
              <a:spcAft>
                <a:spcPts val="0"/>
              </a:spcAft>
              <a:buSzPts val="1800"/>
              <a:buChar char="o"/>
              <a:defRPr/>
            </a:lvl4pPr>
            <a:lvl5pPr marL="2286000" lvl="4" indent="-342900" algn="l">
              <a:spcBef>
                <a:spcPts val="360"/>
              </a:spcBef>
              <a:spcAft>
                <a:spcPts val="0"/>
              </a:spcAft>
              <a:buSzPts val="1800"/>
              <a:buChar char="o"/>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6" name="Google Shape;26;p4"/>
          <p:cNvSpPr txBox="1">
            <a:spLocks noGrp="1"/>
          </p:cNvSpPr>
          <p:nvPr>
            <p:ph type="body" idx="2"/>
          </p:nvPr>
        </p:nvSpPr>
        <p:spPr>
          <a:xfrm>
            <a:off x="609600" y="1581866"/>
            <a:ext cx="10972800" cy="3653886"/>
          </a:xfrm>
          <a:prstGeom prst="rect">
            <a:avLst/>
          </a:prstGeom>
          <a:noFill/>
          <a:ln>
            <a:noFill/>
          </a:ln>
        </p:spPr>
        <p:txBody>
          <a:bodyPr spcFirstLastPara="1" wrap="square" lIns="0" tIns="0" rIns="0" bIns="0" anchor="ctr" anchorCtr="0">
            <a:noAutofit/>
          </a:bodyPr>
          <a:lstStyle>
            <a:lvl1pPr marL="457200" lvl="0" indent="-228600" algn="ctr">
              <a:spcBef>
                <a:spcPts val="720"/>
              </a:spcBef>
              <a:spcAft>
                <a:spcPts val="0"/>
              </a:spcAft>
              <a:buSzPts val="3600"/>
              <a:buFont typeface="Helvetica Neue"/>
              <a:buNone/>
              <a:defRPr sz="3600">
                <a:solidFill>
                  <a:schemeClr val="dk1"/>
                </a:solidFill>
              </a:defRPr>
            </a:lvl1pPr>
            <a:lvl2pPr marL="914400" lvl="1" indent="-228600" algn="ctr">
              <a:spcBef>
                <a:spcPts val="480"/>
              </a:spcBef>
              <a:spcAft>
                <a:spcPts val="0"/>
              </a:spcAft>
              <a:buClr>
                <a:srgbClr val="C03137"/>
              </a:buClr>
              <a:buSzPts val="2400"/>
              <a:buFont typeface="Helvetica Neue"/>
              <a:buNone/>
              <a:defRPr sz="2400"/>
            </a:lvl2pPr>
            <a:lvl3pPr marL="1371600" lvl="2" indent="-228600" algn="ctr">
              <a:spcBef>
                <a:spcPts val="480"/>
              </a:spcBef>
              <a:spcAft>
                <a:spcPts val="0"/>
              </a:spcAft>
              <a:buSzPts val="2400"/>
              <a:buFont typeface="Helvetica Neue"/>
              <a:buNone/>
              <a:defRPr/>
            </a:lvl3pPr>
            <a:lvl4pPr marL="1828800" lvl="3" indent="-228600" algn="ctr">
              <a:spcBef>
                <a:spcPts val="480"/>
              </a:spcBef>
              <a:spcAft>
                <a:spcPts val="0"/>
              </a:spcAft>
              <a:buSzPts val="2400"/>
              <a:buFont typeface="Helvetica Neue"/>
              <a:buNone/>
              <a:defRPr/>
            </a:lvl4pPr>
            <a:lvl5pPr marL="2286000" lvl="4" indent="-228600" algn="ctr">
              <a:spcBef>
                <a:spcPts val="480"/>
              </a:spcBef>
              <a:spcAft>
                <a:spcPts val="0"/>
              </a:spcAft>
              <a:buSzPts val="2400"/>
              <a:buFont typeface="Helvetica Neue"/>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BM Bulleted Text-2 Charts">
  <p:cSld name="SBM Bulleted Text-2 Charts">
    <p:spTree>
      <p:nvGrpSpPr>
        <p:cNvPr id="1" name="Shape 173"/>
        <p:cNvGrpSpPr/>
        <p:nvPr/>
      </p:nvGrpSpPr>
      <p:grpSpPr>
        <a:xfrm>
          <a:off x="0" y="0"/>
          <a:ext cx="0" cy="0"/>
          <a:chOff x="0" y="0"/>
          <a:chExt cx="0" cy="0"/>
        </a:xfrm>
      </p:grpSpPr>
      <p:sp>
        <p:nvSpPr>
          <p:cNvPr id="174" name="Google Shape;174;p33"/>
          <p:cNvSpPr txBox="1">
            <a:spLocks noGrp="1"/>
          </p:cNvSpPr>
          <p:nvPr>
            <p:ph type="title"/>
          </p:nvPr>
        </p:nvSpPr>
        <p:spPr>
          <a:xfrm>
            <a:off x="4741333" y="296659"/>
            <a:ext cx="6827520" cy="7239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175" name="Google Shape;175;p33"/>
          <p:cNvSpPr>
            <a:spLocks noGrp="1"/>
          </p:cNvSpPr>
          <p:nvPr>
            <p:ph type="chart" idx="2"/>
          </p:nvPr>
        </p:nvSpPr>
        <p:spPr>
          <a:xfrm>
            <a:off x="6637867" y="1111319"/>
            <a:ext cx="5554133" cy="2560393"/>
          </a:xfrm>
          <a:prstGeom prst="rect">
            <a:avLst/>
          </a:prstGeom>
          <a:noFill/>
          <a:ln>
            <a:noFill/>
          </a:ln>
        </p:spPr>
        <p:txBody>
          <a:bodyPr spcFirstLastPara="1" wrap="square" lIns="0" tIns="45700" rIns="91425" bIns="45700" anchor="t" anchorCtr="0">
            <a:noAutofit/>
          </a:bodyPr>
          <a:lstStyle>
            <a:lvl1pPr marR="0" lvl="0" algn="l" rtl="0">
              <a:spcBef>
                <a:spcPts val="640"/>
              </a:spcBef>
              <a:spcAft>
                <a:spcPts val="0"/>
              </a:spcAft>
              <a:buClr>
                <a:srgbClr val="B60225"/>
              </a:buClr>
              <a:buSzPts val="3200"/>
              <a:buFont typeface="Arial"/>
              <a:buNone/>
              <a:defRPr sz="3200" b="0" i="0" u="none" strike="noStrike" cap="none">
                <a:solidFill>
                  <a:schemeClr val="dk1"/>
                </a:solidFill>
                <a:latin typeface="Helvetica Neue"/>
                <a:ea typeface="Helvetica Neue"/>
                <a:cs typeface="Helvetica Neue"/>
                <a:sym typeface="Helvetica Neue"/>
              </a:defRPr>
            </a:lvl1pPr>
            <a:lvl2pPr marR="0" lvl="1" algn="l" rtl="0">
              <a:spcBef>
                <a:spcPts val="480"/>
              </a:spcBef>
              <a:spcAft>
                <a:spcPts val="0"/>
              </a:spcAft>
              <a:buClr>
                <a:srgbClr val="B60225"/>
              </a:buClr>
              <a:buSzPts val="2400"/>
              <a:buFont typeface="Courier New"/>
              <a:buChar char="o"/>
              <a:defRPr sz="2400" b="0" i="0" u="none" strike="noStrike" cap="none">
                <a:solidFill>
                  <a:schemeClr val="dk1"/>
                </a:solidFill>
                <a:latin typeface="Helvetica Neue"/>
                <a:ea typeface="Helvetica Neue"/>
                <a:cs typeface="Helvetica Neue"/>
                <a:sym typeface="Helvetica Neue"/>
              </a:defRPr>
            </a:lvl2pPr>
            <a:lvl3pPr marR="0" lvl="2" algn="l" rtl="0">
              <a:spcBef>
                <a:spcPts val="480"/>
              </a:spcBef>
              <a:spcAft>
                <a:spcPts val="0"/>
              </a:spcAft>
              <a:buClr>
                <a:srgbClr val="B60225"/>
              </a:buClr>
              <a:buSzPts val="2400"/>
              <a:buFont typeface="Courier New"/>
              <a:buChar char="o"/>
              <a:defRPr sz="2400" b="0" i="0" u="none" strike="noStrike" cap="none">
                <a:solidFill>
                  <a:schemeClr val="dk1"/>
                </a:solidFill>
                <a:latin typeface="Helvetica Neue"/>
                <a:ea typeface="Helvetica Neue"/>
                <a:cs typeface="Helvetica Neue"/>
                <a:sym typeface="Helvetica Neue"/>
              </a:defRPr>
            </a:lvl3pPr>
            <a:lvl4pPr marR="0" lvl="3" algn="l" rtl="0">
              <a:spcBef>
                <a:spcPts val="480"/>
              </a:spcBef>
              <a:spcAft>
                <a:spcPts val="0"/>
              </a:spcAft>
              <a:buClr>
                <a:srgbClr val="B60225"/>
              </a:buClr>
              <a:buSzPts val="2400"/>
              <a:buFont typeface="Courier New"/>
              <a:buChar char="o"/>
              <a:defRPr sz="2400" b="0" i="0" u="none" strike="noStrike" cap="none">
                <a:solidFill>
                  <a:schemeClr val="dk1"/>
                </a:solidFill>
                <a:latin typeface="Helvetica Neue"/>
                <a:ea typeface="Helvetica Neue"/>
                <a:cs typeface="Helvetica Neue"/>
                <a:sym typeface="Helvetica Neue"/>
              </a:defRPr>
            </a:lvl4pPr>
            <a:lvl5pPr marR="0" lvl="4" algn="l" rtl="0">
              <a:spcBef>
                <a:spcPts val="480"/>
              </a:spcBef>
              <a:spcAft>
                <a:spcPts val="0"/>
              </a:spcAft>
              <a:buClr>
                <a:srgbClr val="B60225"/>
              </a:buClr>
              <a:buSzPts val="2400"/>
              <a:buFont typeface="Courier New"/>
              <a:buChar char="o"/>
              <a:defRPr sz="2400" b="0" i="0" u="none" strike="noStrike" cap="none">
                <a:solidFill>
                  <a:schemeClr val="dk1"/>
                </a:solidFill>
                <a:latin typeface="Helvetica Neue"/>
                <a:ea typeface="Helvetica Neue"/>
                <a:cs typeface="Helvetica Neue"/>
                <a:sym typeface="Helvetica Neue"/>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176" name="Google Shape;176;p33"/>
          <p:cNvSpPr>
            <a:spLocks noGrp="1"/>
          </p:cNvSpPr>
          <p:nvPr>
            <p:ph type="chart" idx="3"/>
          </p:nvPr>
        </p:nvSpPr>
        <p:spPr>
          <a:xfrm>
            <a:off x="6637867" y="3826396"/>
            <a:ext cx="5554133" cy="2556364"/>
          </a:xfrm>
          <a:prstGeom prst="rect">
            <a:avLst/>
          </a:prstGeom>
          <a:noFill/>
          <a:ln>
            <a:noFill/>
          </a:ln>
        </p:spPr>
        <p:txBody>
          <a:bodyPr spcFirstLastPara="1" wrap="square" lIns="0" tIns="45700" rIns="91425" bIns="45700" anchor="t" anchorCtr="0">
            <a:noAutofit/>
          </a:bodyPr>
          <a:lstStyle>
            <a:lvl1pPr marR="0" lvl="0" algn="l" rtl="0">
              <a:spcBef>
                <a:spcPts val="640"/>
              </a:spcBef>
              <a:spcAft>
                <a:spcPts val="0"/>
              </a:spcAft>
              <a:buClr>
                <a:srgbClr val="B60225"/>
              </a:buClr>
              <a:buSzPts val="3200"/>
              <a:buFont typeface="Arial"/>
              <a:buNone/>
              <a:defRPr sz="3200" b="0" i="0" u="none" strike="noStrike" cap="none">
                <a:solidFill>
                  <a:schemeClr val="dk1"/>
                </a:solidFill>
                <a:latin typeface="Helvetica Neue"/>
                <a:ea typeface="Helvetica Neue"/>
                <a:cs typeface="Helvetica Neue"/>
                <a:sym typeface="Helvetica Neue"/>
              </a:defRPr>
            </a:lvl1pPr>
            <a:lvl2pPr marR="0" lvl="1" algn="l" rtl="0">
              <a:spcBef>
                <a:spcPts val="480"/>
              </a:spcBef>
              <a:spcAft>
                <a:spcPts val="0"/>
              </a:spcAft>
              <a:buClr>
                <a:srgbClr val="B60225"/>
              </a:buClr>
              <a:buSzPts val="2400"/>
              <a:buFont typeface="Courier New"/>
              <a:buChar char="o"/>
              <a:defRPr sz="2400" b="0" i="0" u="none" strike="noStrike" cap="none">
                <a:solidFill>
                  <a:schemeClr val="dk1"/>
                </a:solidFill>
                <a:latin typeface="Helvetica Neue"/>
                <a:ea typeface="Helvetica Neue"/>
                <a:cs typeface="Helvetica Neue"/>
                <a:sym typeface="Helvetica Neue"/>
              </a:defRPr>
            </a:lvl2pPr>
            <a:lvl3pPr marR="0" lvl="2" algn="l" rtl="0">
              <a:spcBef>
                <a:spcPts val="480"/>
              </a:spcBef>
              <a:spcAft>
                <a:spcPts val="0"/>
              </a:spcAft>
              <a:buClr>
                <a:srgbClr val="B60225"/>
              </a:buClr>
              <a:buSzPts val="2400"/>
              <a:buFont typeface="Courier New"/>
              <a:buChar char="o"/>
              <a:defRPr sz="2400" b="0" i="0" u="none" strike="noStrike" cap="none">
                <a:solidFill>
                  <a:schemeClr val="dk1"/>
                </a:solidFill>
                <a:latin typeface="Helvetica Neue"/>
                <a:ea typeface="Helvetica Neue"/>
                <a:cs typeface="Helvetica Neue"/>
                <a:sym typeface="Helvetica Neue"/>
              </a:defRPr>
            </a:lvl3pPr>
            <a:lvl4pPr marR="0" lvl="3" algn="l" rtl="0">
              <a:spcBef>
                <a:spcPts val="480"/>
              </a:spcBef>
              <a:spcAft>
                <a:spcPts val="0"/>
              </a:spcAft>
              <a:buClr>
                <a:srgbClr val="B60225"/>
              </a:buClr>
              <a:buSzPts val="2400"/>
              <a:buFont typeface="Courier New"/>
              <a:buChar char="o"/>
              <a:defRPr sz="2400" b="0" i="0" u="none" strike="noStrike" cap="none">
                <a:solidFill>
                  <a:schemeClr val="dk1"/>
                </a:solidFill>
                <a:latin typeface="Helvetica Neue"/>
                <a:ea typeface="Helvetica Neue"/>
                <a:cs typeface="Helvetica Neue"/>
                <a:sym typeface="Helvetica Neue"/>
              </a:defRPr>
            </a:lvl4pPr>
            <a:lvl5pPr marR="0" lvl="4" algn="l" rtl="0">
              <a:spcBef>
                <a:spcPts val="480"/>
              </a:spcBef>
              <a:spcAft>
                <a:spcPts val="0"/>
              </a:spcAft>
              <a:buClr>
                <a:srgbClr val="B60225"/>
              </a:buClr>
              <a:buSzPts val="2400"/>
              <a:buFont typeface="Courier New"/>
              <a:buChar char="o"/>
              <a:defRPr sz="2400" b="0" i="0" u="none" strike="noStrike" cap="none">
                <a:solidFill>
                  <a:schemeClr val="dk1"/>
                </a:solidFill>
                <a:latin typeface="Helvetica Neue"/>
                <a:ea typeface="Helvetica Neue"/>
                <a:cs typeface="Helvetica Neue"/>
                <a:sym typeface="Helvetica Neue"/>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177" name="Google Shape;177;p33"/>
          <p:cNvSpPr txBox="1">
            <a:spLocks noGrp="1"/>
          </p:cNvSpPr>
          <p:nvPr>
            <p:ph type="body" idx="1"/>
          </p:nvPr>
        </p:nvSpPr>
        <p:spPr>
          <a:xfrm>
            <a:off x="626534" y="1314511"/>
            <a:ext cx="5549516" cy="4701035"/>
          </a:xfrm>
          <a:prstGeom prst="rect">
            <a:avLst/>
          </a:prstGeom>
          <a:noFill/>
          <a:ln>
            <a:noFill/>
          </a:ln>
        </p:spPr>
        <p:txBody>
          <a:bodyPr spcFirstLastPara="1" wrap="square" lIns="0"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o"/>
              <a:defRPr/>
            </a:lvl2pPr>
            <a:lvl3pPr marL="1371600" lvl="2" indent="-342900" algn="l">
              <a:spcBef>
                <a:spcPts val="360"/>
              </a:spcBef>
              <a:spcAft>
                <a:spcPts val="0"/>
              </a:spcAft>
              <a:buSzPts val="1800"/>
              <a:buChar char="o"/>
              <a:defRPr/>
            </a:lvl3pPr>
            <a:lvl4pPr marL="1828800" lvl="3" indent="-342900" algn="l">
              <a:spcBef>
                <a:spcPts val="360"/>
              </a:spcBef>
              <a:spcAft>
                <a:spcPts val="0"/>
              </a:spcAft>
              <a:buSzPts val="1800"/>
              <a:buChar char="o"/>
              <a:defRPr/>
            </a:lvl4pPr>
            <a:lvl5pPr marL="2286000" lvl="4" indent="-342900" algn="l">
              <a:spcBef>
                <a:spcPts val="360"/>
              </a:spcBef>
              <a:spcAft>
                <a:spcPts val="0"/>
              </a:spcAft>
              <a:buSzPts val="1800"/>
              <a:buChar char="o"/>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78" name="Google Shape;178;p33"/>
          <p:cNvSpPr txBox="1">
            <a:spLocks noGrp="1"/>
          </p:cNvSpPr>
          <p:nvPr>
            <p:ph type="body" idx="4"/>
          </p:nvPr>
        </p:nvSpPr>
        <p:spPr>
          <a:xfrm>
            <a:off x="0" y="6380212"/>
            <a:ext cx="12192000" cy="469900"/>
          </a:xfrm>
          <a:prstGeom prst="rect">
            <a:avLst/>
          </a:prstGeom>
          <a:noFill/>
          <a:ln>
            <a:noFill/>
          </a:ln>
        </p:spPr>
        <p:txBody>
          <a:bodyPr spcFirstLastPara="1" wrap="square" lIns="0" tIns="45700" rIns="91425" bIns="45700" anchor="ctr" anchorCtr="0">
            <a:noAutofit/>
          </a:bodyPr>
          <a:lstStyle>
            <a:lvl1pPr marL="457200" lvl="0" indent="-228600" algn="ctr">
              <a:spcBef>
                <a:spcPts val="400"/>
              </a:spcBef>
              <a:spcAft>
                <a:spcPts val="0"/>
              </a:spcAft>
              <a:buSzPts val="2000"/>
              <a:buFont typeface="Helvetica Neue"/>
              <a:buNone/>
              <a:defRPr sz="2000">
                <a:solidFill>
                  <a:srgbClr val="FFFFFF"/>
                </a:solidFill>
                <a:latin typeface="Helvetica Neue"/>
                <a:ea typeface="Helvetica Neue"/>
                <a:cs typeface="Helvetica Neue"/>
                <a:sym typeface="Helvetica Neue"/>
              </a:defRPr>
            </a:lvl1pPr>
            <a:lvl2pPr marL="914400" lvl="1" indent="-342900" algn="l">
              <a:spcBef>
                <a:spcPts val="360"/>
              </a:spcBef>
              <a:spcAft>
                <a:spcPts val="0"/>
              </a:spcAft>
              <a:buSzPts val="1800"/>
              <a:buChar char="o"/>
              <a:defRPr/>
            </a:lvl2pPr>
            <a:lvl3pPr marL="1371600" lvl="2" indent="-342900" algn="l">
              <a:spcBef>
                <a:spcPts val="360"/>
              </a:spcBef>
              <a:spcAft>
                <a:spcPts val="0"/>
              </a:spcAft>
              <a:buSzPts val="1800"/>
              <a:buChar char="o"/>
              <a:defRPr/>
            </a:lvl3pPr>
            <a:lvl4pPr marL="1828800" lvl="3" indent="-342900" algn="l">
              <a:spcBef>
                <a:spcPts val="360"/>
              </a:spcBef>
              <a:spcAft>
                <a:spcPts val="0"/>
              </a:spcAft>
              <a:buSzPts val="1800"/>
              <a:buChar char="o"/>
              <a:defRPr/>
            </a:lvl4pPr>
            <a:lvl5pPr marL="2286000" lvl="4" indent="-342900" algn="l">
              <a:spcBef>
                <a:spcPts val="360"/>
              </a:spcBef>
              <a:spcAft>
                <a:spcPts val="0"/>
              </a:spcAft>
              <a:buSzPts val="1800"/>
              <a:buChar char="o"/>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SBM Bulleted Text-2 Tables">
  <p:cSld name="SBM Bulleted Text-2 Tables">
    <p:spTree>
      <p:nvGrpSpPr>
        <p:cNvPr id="1" name="Shape 179"/>
        <p:cNvGrpSpPr/>
        <p:nvPr/>
      </p:nvGrpSpPr>
      <p:grpSpPr>
        <a:xfrm>
          <a:off x="0" y="0"/>
          <a:ext cx="0" cy="0"/>
          <a:chOff x="0" y="0"/>
          <a:chExt cx="0" cy="0"/>
        </a:xfrm>
      </p:grpSpPr>
      <p:sp>
        <p:nvSpPr>
          <p:cNvPr id="180" name="Google Shape;180;p34"/>
          <p:cNvSpPr txBox="1">
            <a:spLocks noGrp="1"/>
          </p:cNvSpPr>
          <p:nvPr>
            <p:ph type="title"/>
          </p:nvPr>
        </p:nvSpPr>
        <p:spPr>
          <a:xfrm>
            <a:off x="4741333" y="293087"/>
            <a:ext cx="6827520" cy="727473"/>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181" name="Google Shape;181;p34"/>
          <p:cNvSpPr txBox="1">
            <a:spLocks noGrp="1"/>
          </p:cNvSpPr>
          <p:nvPr>
            <p:ph type="body" idx="1"/>
          </p:nvPr>
        </p:nvSpPr>
        <p:spPr>
          <a:xfrm>
            <a:off x="626531" y="1270033"/>
            <a:ext cx="5439671" cy="4700954"/>
          </a:xfrm>
          <a:prstGeom prst="rect">
            <a:avLst/>
          </a:prstGeom>
          <a:noFill/>
          <a:ln>
            <a:noFill/>
          </a:ln>
        </p:spPr>
        <p:txBody>
          <a:bodyPr spcFirstLastPara="1" wrap="square" lIns="0"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o"/>
              <a:defRPr/>
            </a:lvl2pPr>
            <a:lvl3pPr marL="1371600" lvl="2" indent="-342900" algn="l">
              <a:spcBef>
                <a:spcPts val="360"/>
              </a:spcBef>
              <a:spcAft>
                <a:spcPts val="0"/>
              </a:spcAft>
              <a:buSzPts val="1800"/>
              <a:buChar char="o"/>
              <a:defRPr/>
            </a:lvl3pPr>
            <a:lvl4pPr marL="1828800" lvl="3" indent="-342900" algn="l">
              <a:spcBef>
                <a:spcPts val="360"/>
              </a:spcBef>
              <a:spcAft>
                <a:spcPts val="0"/>
              </a:spcAft>
              <a:buSzPts val="1800"/>
              <a:buChar char="o"/>
              <a:defRPr/>
            </a:lvl4pPr>
            <a:lvl5pPr marL="2286000" lvl="4" indent="-342900" algn="l">
              <a:spcBef>
                <a:spcPts val="360"/>
              </a:spcBef>
              <a:spcAft>
                <a:spcPts val="0"/>
              </a:spcAft>
              <a:buSzPts val="1800"/>
              <a:buChar char="o"/>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2" name="Google Shape;182;p34"/>
          <p:cNvSpPr txBox="1">
            <a:spLocks noGrp="1"/>
          </p:cNvSpPr>
          <p:nvPr>
            <p:ph type="body" idx="2"/>
          </p:nvPr>
        </p:nvSpPr>
        <p:spPr>
          <a:xfrm>
            <a:off x="0" y="6380212"/>
            <a:ext cx="12192000" cy="469900"/>
          </a:xfrm>
          <a:prstGeom prst="rect">
            <a:avLst/>
          </a:prstGeom>
          <a:noFill/>
          <a:ln>
            <a:noFill/>
          </a:ln>
        </p:spPr>
        <p:txBody>
          <a:bodyPr spcFirstLastPara="1" wrap="square" lIns="0" tIns="45700" rIns="91425" bIns="45700" anchor="ctr" anchorCtr="0">
            <a:noAutofit/>
          </a:bodyPr>
          <a:lstStyle>
            <a:lvl1pPr marL="457200" lvl="0" indent="-228600" algn="ctr">
              <a:spcBef>
                <a:spcPts val="400"/>
              </a:spcBef>
              <a:spcAft>
                <a:spcPts val="0"/>
              </a:spcAft>
              <a:buSzPts val="2000"/>
              <a:buFont typeface="Helvetica Neue"/>
              <a:buNone/>
              <a:defRPr sz="2000">
                <a:solidFill>
                  <a:srgbClr val="FFFFFF"/>
                </a:solidFill>
                <a:latin typeface="Helvetica Neue"/>
                <a:ea typeface="Helvetica Neue"/>
                <a:cs typeface="Helvetica Neue"/>
                <a:sym typeface="Helvetica Neue"/>
              </a:defRPr>
            </a:lvl1pPr>
            <a:lvl2pPr marL="914400" lvl="1" indent="-342900" algn="l">
              <a:spcBef>
                <a:spcPts val="360"/>
              </a:spcBef>
              <a:spcAft>
                <a:spcPts val="0"/>
              </a:spcAft>
              <a:buSzPts val="1800"/>
              <a:buChar char="o"/>
              <a:defRPr/>
            </a:lvl2pPr>
            <a:lvl3pPr marL="1371600" lvl="2" indent="-342900" algn="l">
              <a:spcBef>
                <a:spcPts val="360"/>
              </a:spcBef>
              <a:spcAft>
                <a:spcPts val="0"/>
              </a:spcAft>
              <a:buSzPts val="1800"/>
              <a:buChar char="o"/>
              <a:defRPr/>
            </a:lvl3pPr>
            <a:lvl4pPr marL="1828800" lvl="3" indent="-342900" algn="l">
              <a:spcBef>
                <a:spcPts val="360"/>
              </a:spcBef>
              <a:spcAft>
                <a:spcPts val="0"/>
              </a:spcAft>
              <a:buSzPts val="1800"/>
              <a:buChar char="o"/>
              <a:defRPr/>
            </a:lvl4pPr>
            <a:lvl5pPr marL="2286000" lvl="4" indent="-342900" algn="l">
              <a:spcBef>
                <a:spcPts val="360"/>
              </a:spcBef>
              <a:spcAft>
                <a:spcPts val="0"/>
              </a:spcAft>
              <a:buSzPts val="1800"/>
              <a:buChar char="o"/>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SBM Bulleted Text-2 SmartArt Graphics">
  <p:cSld name="SBM Bulleted Text-2 SmartArt Graphics">
    <p:spTree>
      <p:nvGrpSpPr>
        <p:cNvPr id="1" name="Shape 183"/>
        <p:cNvGrpSpPr/>
        <p:nvPr/>
      </p:nvGrpSpPr>
      <p:grpSpPr>
        <a:xfrm>
          <a:off x="0" y="0"/>
          <a:ext cx="0" cy="0"/>
          <a:chOff x="0" y="0"/>
          <a:chExt cx="0" cy="0"/>
        </a:xfrm>
      </p:grpSpPr>
      <p:sp>
        <p:nvSpPr>
          <p:cNvPr id="184" name="Google Shape;184;p35"/>
          <p:cNvSpPr txBox="1">
            <a:spLocks noGrp="1"/>
          </p:cNvSpPr>
          <p:nvPr>
            <p:ph type="title"/>
          </p:nvPr>
        </p:nvSpPr>
        <p:spPr>
          <a:xfrm>
            <a:off x="4741333" y="288518"/>
            <a:ext cx="6827520" cy="7239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185" name="Google Shape;185;p35"/>
          <p:cNvSpPr txBox="1">
            <a:spLocks noGrp="1"/>
          </p:cNvSpPr>
          <p:nvPr>
            <p:ph type="body" idx="1"/>
          </p:nvPr>
        </p:nvSpPr>
        <p:spPr>
          <a:xfrm>
            <a:off x="626534" y="1278173"/>
            <a:ext cx="5473537" cy="4703952"/>
          </a:xfrm>
          <a:prstGeom prst="rect">
            <a:avLst/>
          </a:prstGeom>
          <a:noFill/>
          <a:ln>
            <a:noFill/>
          </a:ln>
        </p:spPr>
        <p:txBody>
          <a:bodyPr spcFirstLastPara="1" wrap="square" lIns="0"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o"/>
              <a:defRPr/>
            </a:lvl2pPr>
            <a:lvl3pPr marL="1371600" lvl="2" indent="-342900" algn="l">
              <a:spcBef>
                <a:spcPts val="360"/>
              </a:spcBef>
              <a:spcAft>
                <a:spcPts val="0"/>
              </a:spcAft>
              <a:buSzPts val="1800"/>
              <a:buChar char="o"/>
              <a:defRPr/>
            </a:lvl3pPr>
            <a:lvl4pPr marL="1828800" lvl="3" indent="-342900" algn="l">
              <a:spcBef>
                <a:spcPts val="360"/>
              </a:spcBef>
              <a:spcAft>
                <a:spcPts val="0"/>
              </a:spcAft>
              <a:buSzPts val="1800"/>
              <a:buChar char="o"/>
              <a:defRPr/>
            </a:lvl4pPr>
            <a:lvl5pPr marL="2286000" lvl="4" indent="-342900" algn="l">
              <a:spcBef>
                <a:spcPts val="360"/>
              </a:spcBef>
              <a:spcAft>
                <a:spcPts val="0"/>
              </a:spcAft>
              <a:buSzPts val="1800"/>
              <a:buChar char="o"/>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6" name="Google Shape;186;p35"/>
          <p:cNvSpPr>
            <a:spLocks noGrp="1"/>
          </p:cNvSpPr>
          <p:nvPr>
            <p:ph type="dgm" idx="2"/>
          </p:nvPr>
        </p:nvSpPr>
        <p:spPr>
          <a:xfrm>
            <a:off x="6490824" y="1107212"/>
            <a:ext cx="5701177" cy="2572642"/>
          </a:xfrm>
          <a:prstGeom prst="rect">
            <a:avLst/>
          </a:prstGeom>
          <a:noFill/>
          <a:ln>
            <a:noFill/>
          </a:ln>
        </p:spPr>
        <p:txBody>
          <a:bodyPr spcFirstLastPara="1" wrap="square" lIns="0" tIns="45700" rIns="91425" bIns="45700" anchor="t" anchorCtr="0">
            <a:noAutofit/>
          </a:bodyPr>
          <a:lstStyle>
            <a:lvl1pPr marR="0" lvl="0" algn="l" rtl="0">
              <a:spcBef>
                <a:spcPts val="640"/>
              </a:spcBef>
              <a:spcAft>
                <a:spcPts val="0"/>
              </a:spcAft>
              <a:buClr>
                <a:srgbClr val="B60225"/>
              </a:buClr>
              <a:buSzPts val="3200"/>
              <a:buFont typeface="Arial"/>
              <a:buNone/>
              <a:defRPr sz="3200" b="0" i="0" u="none" strike="noStrike" cap="none">
                <a:solidFill>
                  <a:schemeClr val="dk1"/>
                </a:solidFill>
                <a:latin typeface="Helvetica Neue"/>
                <a:ea typeface="Helvetica Neue"/>
                <a:cs typeface="Helvetica Neue"/>
                <a:sym typeface="Helvetica Neue"/>
              </a:defRPr>
            </a:lvl1pPr>
            <a:lvl2pPr marR="0" lvl="1" algn="l" rtl="0">
              <a:spcBef>
                <a:spcPts val="480"/>
              </a:spcBef>
              <a:spcAft>
                <a:spcPts val="0"/>
              </a:spcAft>
              <a:buClr>
                <a:srgbClr val="B60225"/>
              </a:buClr>
              <a:buSzPts val="2400"/>
              <a:buFont typeface="Courier New"/>
              <a:buChar char="o"/>
              <a:defRPr sz="2400" b="0" i="0" u="none" strike="noStrike" cap="none">
                <a:solidFill>
                  <a:schemeClr val="dk1"/>
                </a:solidFill>
                <a:latin typeface="Helvetica Neue"/>
                <a:ea typeface="Helvetica Neue"/>
                <a:cs typeface="Helvetica Neue"/>
                <a:sym typeface="Helvetica Neue"/>
              </a:defRPr>
            </a:lvl2pPr>
            <a:lvl3pPr marR="0" lvl="2" algn="l" rtl="0">
              <a:spcBef>
                <a:spcPts val="480"/>
              </a:spcBef>
              <a:spcAft>
                <a:spcPts val="0"/>
              </a:spcAft>
              <a:buClr>
                <a:srgbClr val="B60225"/>
              </a:buClr>
              <a:buSzPts val="2400"/>
              <a:buFont typeface="Courier New"/>
              <a:buChar char="o"/>
              <a:defRPr sz="2400" b="0" i="0" u="none" strike="noStrike" cap="none">
                <a:solidFill>
                  <a:schemeClr val="dk1"/>
                </a:solidFill>
                <a:latin typeface="Helvetica Neue"/>
                <a:ea typeface="Helvetica Neue"/>
                <a:cs typeface="Helvetica Neue"/>
                <a:sym typeface="Helvetica Neue"/>
              </a:defRPr>
            </a:lvl3pPr>
            <a:lvl4pPr marR="0" lvl="3" algn="l" rtl="0">
              <a:spcBef>
                <a:spcPts val="480"/>
              </a:spcBef>
              <a:spcAft>
                <a:spcPts val="0"/>
              </a:spcAft>
              <a:buClr>
                <a:srgbClr val="B60225"/>
              </a:buClr>
              <a:buSzPts val="2400"/>
              <a:buFont typeface="Courier New"/>
              <a:buChar char="o"/>
              <a:defRPr sz="2400" b="0" i="0" u="none" strike="noStrike" cap="none">
                <a:solidFill>
                  <a:schemeClr val="dk1"/>
                </a:solidFill>
                <a:latin typeface="Helvetica Neue"/>
                <a:ea typeface="Helvetica Neue"/>
                <a:cs typeface="Helvetica Neue"/>
                <a:sym typeface="Helvetica Neue"/>
              </a:defRPr>
            </a:lvl4pPr>
            <a:lvl5pPr marR="0" lvl="4" algn="l" rtl="0">
              <a:spcBef>
                <a:spcPts val="480"/>
              </a:spcBef>
              <a:spcAft>
                <a:spcPts val="0"/>
              </a:spcAft>
              <a:buClr>
                <a:srgbClr val="B60225"/>
              </a:buClr>
              <a:buSzPts val="2400"/>
              <a:buFont typeface="Courier New"/>
              <a:buChar char="o"/>
              <a:defRPr sz="2400" b="0" i="0" u="none" strike="noStrike" cap="none">
                <a:solidFill>
                  <a:schemeClr val="dk1"/>
                </a:solidFill>
                <a:latin typeface="Helvetica Neue"/>
                <a:ea typeface="Helvetica Neue"/>
                <a:cs typeface="Helvetica Neue"/>
                <a:sym typeface="Helvetica Neue"/>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187" name="Google Shape;187;p35"/>
          <p:cNvSpPr>
            <a:spLocks noGrp="1"/>
          </p:cNvSpPr>
          <p:nvPr>
            <p:ph type="dgm" idx="3"/>
          </p:nvPr>
        </p:nvSpPr>
        <p:spPr>
          <a:xfrm>
            <a:off x="6485467" y="3818254"/>
            <a:ext cx="5706533" cy="2572641"/>
          </a:xfrm>
          <a:prstGeom prst="rect">
            <a:avLst/>
          </a:prstGeom>
          <a:noFill/>
          <a:ln>
            <a:noFill/>
          </a:ln>
        </p:spPr>
        <p:txBody>
          <a:bodyPr spcFirstLastPara="1" wrap="square" lIns="0" tIns="45700" rIns="91425" bIns="45700" anchor="t" anchorCtr="0">
            <a:noAutofit/>
          </a:bodyPr>
          <a:lstStyle>
            <a:lvl1pPr marR="0" lvl="0" algn="l" rtl="0">
              <a:spcBef>
                <a:spcPts val="640"/>
              </a:spcBef>
              <a:spcAft>
                <a:spcPts val="0"/>
              </a:spcAft>
              <a:buClr>
                <a:srgbClr val="B60225"/>
              </a:buClr>
              <a:buSzPts val="3200"/>
              <a:buFont typeface="Arial"/>
              <a:buNone/>
              <a:defRPr sz="3200" b="0" i="0" u="none" strike="noStrike" cap="none">
                <a:solidFill>
                  <a:schemeClr val="dk1"/>
                </a:solidFill>
                <a:latin typeface="Helvetica Neue"/>
                <a:ea typeface="Helvetica Neue"/>
                <a:cs typeface="Helvetica Neue"/>
                <a:sym typeface="Helvetica Neue"/>
              </a:defRPr>
            </a:lvl1pPr>
            <a:lvl2pPr marR="0" lvl="1" algn="l" rtl="0">
              <a:spcBef>
                <a:spcPts val="480"/>
              </a:spcBef>
              <a:spcAft>
                <a:spcPts val="0"/>
              </a:spcAft>
              <a:buClr>
                <a:srgbClr val="B60225"/>
              </a:buClr>
              <a:buSzPts val="2400"/>
              <a:buFont typeface="Courier New"/>
              <a:buChar char="o"/>
              <a:defRPr sz="2400" b="0" i="0" u="none" strike="noStrike" cap="none">
                <a:solidFill>
                  <a:schemeClr val="dk1"/>
                </a:solidFill>
                <a:latin typeface="Helvetica Neue"/>
                <a:ea typeface="Helvetica Neue"/>
                <a:cs typeface="Helvetica Neue"/>
                <a:sym typeface="Helvetica Neue"/>
              </a:defRPr>
            </a:lvl2pPr>
            <a:lvl3pPr marR="0" lvl="2" algn="l" rtl="0">
              <a:spcBef>
                <a:spcPts val="480"/>
              </a:spcBef>
              <a:spcAft>
                <a:spcPts val="0"/>
              </a:spcAft>
              <a:buClr>
                <a:srgbClr val="B60225"/>
              </a:buClr>
              <a:buSzPts val="2400"/>
              <a:buFont typeface="Courier New"/>
              <a:buChar char="o"/>
              <a:defRPr sz="2400" b="0" i="0" u="none" strike="noStrike" cap="none">
                <a:solidFill>
                  <a:schemeClr val="dk1"/>
                </a:solidFill>
                <a:latin typeface="Helvetica Neue"/>
                <a:ea typeface="Helvetica Neue"/>
                <a:cs typeface="Helvetica Neue"/>
                <a:sym typeface="Helvetica Neue"/>
              </a:defRPr>
            </a:lvl3pPr>
            <a:lvl4pPr marR="0" lvl="3" algn="l" rtl="0">
              <a:spcBef>
                <a:spcPts val="480"/>
              </a:spcBef>
              <a:spcAft>
                <a:spcPts val="0"/>
              </a:spcAft>
              <a:buClr>
                <a:srgbClr val="B60225"/>
              </a:buClr>
              <a:buSzPts val="2400"/>
              <a:buFont typeface="Courier New"/>
              <a:buChar char="o"/>
              <a:defRPr sz="2400" b="0" i="0" u="none" strike="noStrike" cap="none">
                <a:solidFill>
                  <a:schemeClr val="dk1"/>
                </a:solidFill>
                <a:latin typeface="Helvetica Neue"/>
                <a:ea typeface="Helvetica Neue"/>
                <a:cs typeface="Helvetica Neue"/>
                <a:sym typeface="Helvetica Neue"/>
              </a:defRPr>
            </a:lvl4pPr>
            <a:lvl5pPr marR="0" lvl="4" algn="l" rtl="0">
              <a:spcBef>
                <a:spcPts val="480"/>
              </a:spcBef>
              <a:spcAft>
                <a:spcPts val="0"/>
              </a:spcAft>
              <a:buClr>
                <a:srgbClr val="B60225"/>
              </a:buClr>
              <a:buSzPts val="2400"/>
              <a:buFont typeface="Courier New"/>
              <a:buChar char="o"/>
              <a:defRPr sz="2400" b="0" i="0" u="none" strike="noStrike" cap="none">
                <a:solidFill>
                  <a:schemeClr val="dk1"/>
                </a:solidFill>
                <a:latin typeface="Helvetica Neue"/>
                <a:ea typeface="Helvetica Neue"/>
                <a:cs typeface="Helvetica Neue"/>
                <a:sym typeface="Helvetica Neue"/>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188" name="Google Shape;188;p35"/>
          <p:cNvSpPr txBox="1">
            <a:spLocks noGrp="1"/>
          </p:cNvSpPr>
          <p:nvPr>
            <p:ph type="body" idx="4"/>
          </p:nvPr>
        </p:nvSpPr>
        <p:spPr>
          <a:xfrm>
            <a:off x="0" y="6380212"/>
            <a:ext cx="12192000" cy="469900"/>
          </a:xfrm>
          <a:prstGeom prst="rect">
            <a:avLst/>
          </a:prstGeom>
          <a:noFill/>
          <a:ln>
            <a:noFill/>
          </a:ln>
        </p:spPr>
        <p:txBody>
          <a:bodyPr spcFirstLastPara="1" wrap="square" lIns="0" tIns="45700" rIns="91425" bIns="45700" anchor="ctr" anchorCtr="0">
            <a:noAutofit/>
          </a:bodyPr>
          <a:lstStyle>
            <a:lvl1pPr marL="457200" lvl="0" indent="-228600" algn="ctr">
              <a:spcBef>
                <a:spcPts val="400"/>
              </a:spcBef>
              <a:spcAft>
                <a:spcPts val="0"/>
              </a:spcAft>
              <a:buSzPts val="2000"/>
              <a:buFont typeface="Helvetica Neue"/>
              <a:buNone/>
              <a:defRPr sz="2000">
                <a:solidFill>
                  <a:srgbClr val="FFFFFF"/>
                </a:solidFill>
                <a:latin typeface="Helvetica Neue"/>
                <a:ea typeface="Helvetica Neue"/>
                <a:cs typeface="Helvetica Neue"/>
                <a:sym typeface="Helvetica Neue"/>
              </a:defRPr>
            </a:lvl1pPr>
            <a:lvl2pPr marL="914400" lvl="1" indent="-342900" algn="l">
              <a:spcBef>
                <a:spcPts val="360"/>
              </a:spcBef>
              <a:spcAft>
                <a:spcPts val="0"/>
              </a:spcAft>
              <a:buSzPts val="1800"/>
              <a:buChar char="o"/>
              <a:defRPr/>
            </a:lvl2pPr>
            <a:lvl3pPr marL="1371600" lvl="2" indent="-342900" algn="l">
              <a:spcBef>
                <a:spcPts val="360"/>
              </a:spcBef>
              <a:spcAft>
                <a:spcPts val="0"/>
              </a:spcAft>
              <a:buSzPts val="1800"/>
              <a:buChar char="o"/>
              <a:defRPr/>
            </a:lvl3pPr>
            <a:lvl4pPr marL="1828800" lvl="3" indent="-342900" algn="l">
              <a:spcBef>
                <a:spcPts val="360"/>
              </a:spcBef>
              <a:spcAft>
                <a:spcPts val="0"/>
              </a:spcAft>
              <a:buSzPts val="1800"/>
              <a:buChar char="o"/>
              <a:defRPr/>
            </a:lvl4pPr>
            <a:lvl5pPr marL="2286000" lvl="4" indent="-342900" algn="l">
              <a:spcBef>
                <a:spcPts val="360"/>
              </a:spcBef>
              <a:spcAft>
                <a:spcPts val="0"/>
              </a:spcAft>
              <a:buSzPts val="1800"/>
              <a:buChar char="o"/>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SBM Full Page Photo">
  <p:cSld name="SBM Full Page Photo">
    <p:spTree>
      <p:nvGrpSpPr>
        <p:cNvPr id="1" name="Shape 189"/>
        <p:cNvGrpSpPr/>
        <p:nvPr/>
      </p:nvGrpSpPr>
      <p:grpSpPr>
        <a:xfrm>
          <a:off x="0" y="0"/>
          <a:ext cx="0" cy="0"/>
          <a:chOff x="0" y="0"/>
          <a:chExt cx="0" cy="0"/>
        </a:xfrm>
      </p:grpSpPr>
      <p:cxnSp>
        <p:nvCxnSpPr>
          <p:cNvPr id="190" name="Google Shape;190;p36"/>
          <p:cNvCxnSpPr/>
          <p:nvPr/>
        </p:nvCxnSpPr>
        <p:spPr>
          <a:xfrm>
            <a:off x="0" y="1082675"/>
            <a:ext cx="12192000" cy="1588"/>
          </a:xfrm>
          <a:prstGeom prst="straightConnector1">
            <a:avLst/>
          </a:prstGeom>
          <a:noFill/>
          <a:ln w="12700" cap="flat" cmpd="sng">
            <a:solidFill>
              <a:srgbClr val="B60225"/>
            </a:solidFill>
            <a:prstDash val="solid"/>
            <a:round/>
            <a:headEnd type="none" w="sm" len="sm"/>
            <a:tailEnd type="none" w="sm" len="sm"/>
          </a:ln>
        </p:spPr>
      </p:cxnSp>
      <p:sp>
        <p:nvSpPr>
          <p:cNvPr id="191" name="Google Shape;191;p36"/>
          <p:cNvSpPr txBox="1">
            <a:spLocks noGrp="1"/>
          </p:cNvSpPr>
          <p:nvPr>
            <p:ph type="body" idx="1"/>
          </p:nvPr>
        </p:nvSpPr>
        <p:spPr>
          <a:xfrm>
            <a:off x="4656459" y="290147"/>
            <a:ext cx="6925940" cy="727511"/>
          </a:xfrm>
          <a:prstGeom prst="rect">
            <a:avLst/>
          </a:prstGeom>
          <a:noFill/>
          <a:ln>
            <a:noFill/>
          </a:ln>
        </p:spPr>
        <p:txBody>
          <a:bodyPr spcFirstLastPara="1" wrap="square" lIns="0" tIns="45700" rIns="0" bIns="45700" anchor="ctr" anchorCtr="0">
            <a:noAutofit/>
          </a:bodyPr>
          <a:lstStyle>
            <a:lvl1pPr marL="457200" lvl="0" indent="-228600" algn="r">
              <a:spcBef>
                <a:spcPts val="320"/>
              </a:spcBef>
              <a:spcAft>
                <a:spcPts val="0"/>
              </a:spcAft>
              <a:buSzPts val="1600"/>
              <a:buFont typeface="Helvetica Neue"/>
              <a:buNone/>
              <a:defRPr sz="1600" cap="none">
                <a:solidFill>
                  <a:srgbClr val="000000"/>
                </a:solidFill>
                <a:latin typeface="Helvetica Neue"/>
                <a:ea typeface="Helvetica Neue"/>
                <a:cs typeface="Helvetica Neue"/>
                <a:sym typeface="Helvetica Neue"/>
              </a:defRPr>
            </a:lvl1pPr>
            <a:lvl2pPr marL="914400" lvl="1" indent="-342900" algn="l">
              <a:spcBef>
                <a:spcPts val="360"/>
              </a:spcBef>
              <a:spcAft>
                <a:spcPts val="0"/>
              </a:spcAft>
              <a:buSzPts val="1800"/>
              <a:buChar char="o"/>
              <a:defRPr/>
            </a:lvl2pPr>
            <a:lvl3pPr marL="1371600" lvl="2" indent="-342900" algn="l">
              <a:spcBef>
                <a:spcPts val="360"/>
              </a:spcBef>
              <a:spcAft>
                <a:spcPts val="0"/>
              </a:spcAft>
              <a:buSzPts val="1800"/>
              <a:buChar char="o"/>
              <a:defRPr/>
            </a:lvl3pPr>
            <a:lvl4pPr marL="1828800" lvl="3" indent="-342900" algn="l">
              <a:spcBef>
                <a:spcPts val="360"/>
              </a:spcBef>
              <a:spcAft>
                <a:spcPts val="0"/>
              </a:spcAft>
              <a:buSzPts val="1800"/>
              <a:buChar char="o"/>
              <a:defRPr/>
            </a:lvl4pPr>
            <a:lvl5pPr marL="2286000" lvl="4" indent="-342900" algn="l">
              <a:spcBef>
                <a:spcPts val="360"/>
              </a:spcBef>
              <a:spcAft>
                <a:spcPts val="0"/>
              </a:spcAft>
              <a:buSzPts val="1800"/>
              <a:buChar char="o"/>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92" name="Google Shape;192;p36"/>
          <p:cNvSpPr txBox="1">
            <a:spLocks noGrp="1"/>
          </p:cNvSpPr>
          <p:nvPr>
            <p:ph type="body" idx="2"/>
          </p:nvPr>
        </p:nvSpPr>
        <p:spPr>
          <a:xfrm>
            <a:off x="0" y="6400800"/>
            <a:ext cx="12192000" cy="457200"/>
          </a:xfrm>
          <a:prstGeom prst="rect">
            <a:avLst/>
          </a:prstGeom>
          <a:noFill/>
          <a:ln>
            <a:noFill/>
          </a:ln>
        </p:spPr>
        <p:txBody>
          <a:bodyPr spcFirstLastPara="1" wrap="square" lIns="0" tIns="45700" rIns="91425" bIns="45700" anchor="ctr" anchorCtr="0">
            <a:noAutofit/>
          </a:bodyPr>
          <a:lstStyle>
            <a:lvl1pPr marL="457200" lvl="0" indent="-228600" algn="ctr">
              <a:spcBef>
                <a:spcPts val="400"/>
              </a:spcBef>
              <a:spcAft>
                <a:spcPts val="0"/>
              </a:spcAft>
              <a:buSzPts val="2000"/>
              <a:buFont typeface="Helvetica Neue"/>
              <a:buNone/>
              <a:defRPr sz="2000">
                <a:solidFill>
                  <a:srgbClr val="FFFFFF"/>
                </a:solidFill>
                <a:latin typeface="Helvetica Neue"/>
                <a:ea typeface="Helvetica Neue"/>
                <a:cs typeface="Helvetica Neue"/>
                <a:sym typeface="Helvetica Neue"/>
              </a:defRPr>
            </a:lvl1pPr>
            <a:lvl2pPr marL="914400" lvl="1" indent="-342900" algn="l">
              <a:spcBef>
                <a:spcPts val="360"/>
              </a:spcBef>
              <a:spcAft>
                <a:spcPts val="0"/>
              </a:spcAft>
              <a:buSzPts val="1800"/>
              <a:buChar char="o"/>
              <a:defRPr/>
            </a:lvl2pPr>
            <a:lvl3pPr marL="1371600" lvl="2" indent="-342900" algn="l">
              <a:spcBef>
                <a:spcPts val="360"/>
              </a:spcBef>
              <a:spcAft>
                <a:spcPts val="0"/>
              </a:spcAft>
              <a:buSzPts val="1800"/>
              <a:buChar char="o"/>
              <a:defRPr/>
            </a:lvl3pPr>
            <a:lvl4pPr marL="1828800" lvl="3" indent="-342900" algn="l">
              <a:spcBef>
                <a:spcPts val="360"/>
              </a:spcBef>
              <a:spcAft>
                <a:spcPts val="0"/>
              </a:spcAft>
              <a:buSzPts val="1800"/>
              <a:buChar char="o"/>
              <a:defRPr/>
            </a:lvl4pPr>
            <a:lvl5pPr marL="2286000" lvl="4" indent="-342900" algn="l">
              <a:spcBef>
                <a:spcPts val="360"/>
              </a:spcBef>
              <a:spcAft>
                <a:spcPts val="0"/>
              </a:spcAft>
              <a:buSzPts val="1800"/>
              <a:buChar char="o"/>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93" name="Google Shape;193;p36"/>
          <p:cNvSpPr>
            <a:spLocks noGrp="1"/>
          </p:cNvSpPr>
          <p:nvPr>
            <p:ph type="pic" idx="3"/>
          </p:nvPr>
        </p:nvSpPr>
        <p:spPr>
          <a:xfrm>
            <a:off x="0" y="1099071"/>
            <a:ext cx="12192000" cy="5283683"/>
          </a:xfrm>
          <a:prstGeom prst="rect">
            <a:avLst/>
          </a:prstGeom>
          <a:solidFill>
            <a:srgbClr val="D8D8D8"/>
          </a:solidFill>
          <a:ln>
            <a:noFill/>
          </a:ln>
        </p:spPr>
        <p:txBody>
          <a:bodyPr spcFirstLastPara="1" wrap="square" lIns="0" tIns="45700" rIns="91425" bIns="45700" anchor="t" anchorCtr="0">
            <a:noAutofit/>
          </a:bodyPr>
          <a:lstStyle>
            <a:lvl1pPr marR="0" lvl="0" algn="l" rtl="0">
              <a:spcBef>
                <a:spcPts val="640"/>
              </a:spcBef>
              <a:spcAft>
                <a:spcPts val="0"/>
              </a:spcAft>
              <a:buClr>
                <a:srgbClr val="B60225"/>
              </a:buClr>
              <a:buSzPts val="3200"/>
              <a:buFont typeface="Arial"/>
              <a:buNone/>
              <a:defRPr sz="3200" b="0" i="0" u="none" strike="noStrike" cap="none">
                <a:solidFill>
                  <a:schemeClr val="dk1"/>
                </a:solidFill>
                <a:latin typeface="Helvetica Neue"/>
                <a:ea typeface="Helvetica Neue"/>
                <a:cs typeface="Helvetica Neue"/>
                <a:sym typeface="Helvetica Neue"/>
              </a:defRPr>
            </a:lvl1pPr>
            <a:lvl2pPr marR="0" lvl="1" algn="l" rtl="0">
              <a:spcBef>
                <a:spcPts val="560"/>
              </a:spcBef>
              <a:spcAft>
                <a:spcPts val="0"/>
              </a:spcAft>
              <a:buClr>
                <a:srgbClr val="B60225"/>
              </a:buClr>
              <a:buSzPts val="2800"/>
              <a:buFont typeface="Courier New"/>
              <a:buNone/>
              <a:defRPr sz="2800" b="0" i="0" u="none" strike="noStrike" cap="none">
                <a:solidFill>
                  <a:schemeClr val="dk1"/>
                </a:solidFill>
                <a:latin typeface="Helvetica Neue"/>
                <a:ea typeface="Helvetica Neue"/>
                <a:cs typeface="Helvetica Neue"/>
                <a:sym typeface="Helvetica Neue"/>
              </a:defRPr>
            </a:lvl2pPr>
            <a:lvl3pPr marR="0" lvl="2" algn="l" rtl="0">
              <a:spcBef>
                <a:spcPts val="480"/>
              </a:spcBef>
              <a:spcAft>
                <a:spcPts val="0"/>
              </a:spcAft>
              <a:buClr>
                <a:srgbClr val="B60225"/>
              </a:buClr>
              <a:buSzPts val="2400"/>
              <a:buFont typeface="Courier New"/>
              <a:buNone/>
              <a:defRPr sz="2400" b="0" i="0" u="none" strike="noStrike" cap="none">
                <a:solidFill>
                  <a:schemeClr val="dk1"/>
                </a:solidFill>
                <a:latin typeface="Helvetica Neue"/>
                <a:ea typeface="Helvetica Neue"/>
                <a:cs typeface="Helvetica Neue"/>
                <a:sym typeface="Helvetica Neue"/>
              </a:defRPr>
            </a:lvl3pPr>
            <a:lvl4pPr marR="0" lvl="3" algn="l" rtl="0">
              <a:spcBef>
                <a:spcPts val="400"/>
              </a:spcBef>
              <a:spcAft>
                <a:spcPts val="0"/>
              </a:spcAft>
              <a:buClr>
                <a:srgbClr val="B60225"/>
              </a:buClr>
              <a:buSzPts val="2000"/>
              <a:buFont typeface="Courier New"/>
              <a:buNone/>
              <a:defRPr sz="2000" b="0" i="0" u="none" strike="noStrike" cap="none">
                <a:solidFill>
                  <a:schemeClr val="dk1"/>
                </a:solidFill>
                <a:latin typeface="Helvetica Neue"/>
                <a:ea typeface="Helvetica Neue"/>
                <a:cs typeface="Helvetica Neue"/>
                <a:sym typeface="Helvetica Neue"/>
              </a:defRPr>
            </a:lvl4pPr>
            <a:lvl5pPr marR="0" lvl="4" algn="l" rtl="0">
              <a:spcBef>
                <a:spcPts val="400"/>
              </a:spcBef>
              <a:spcAft>
                <a:spcPts val="0"/>
              </a:spcAft>
              <a:buClr>
                <a:srgbClr val="B60225"/>
              </a:buClr>
              <a:buSzPts val="2000"/>
              <a:buFont typeface="Courier New"/>
              <a:buNone/>
              <a:defRPr sz="2000" b="0" i="0" u="none" strike="noStrike" cap="none">
                <a:solidFill>
                  <a:schemeClr val="dk1"/>
                </a:solidFill>
                <a:latin typeface="Helvetica Neue"/>
                <a:ea typeface="Helvetica Neue"/>
                <a:cs typeface="Helvetica Neue"/>
                <a:sym typeface="Helvetica Neue"/>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SBU Logo">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03498" y="1439756"/>
            <a:ext cx="4481381" cy="766333"/>
          </a:xfrm>
          <a:prstGeom prst="rect">
            <a:avLst/>
          </a:prstGeom>
        </p:spPr>
      </p:pic>
      <p:cxnSp>
        <p:nvCxnSpPr>
          <p:cNvPr id="10" name="Straight Connector 9"/>
          <p:cNvCxnSpPr/>
          <p:nvPr userDrawn="1"/>
        </p:nvCxnSpPr>
        <p:spPr>
          <a:xfrm flipV="1">
            <a:off x="2199468" y="5158623"/>
            <a:ext cx="10126851" cy="9911"/>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199468" y="2524449"/>
            <a:ext cx="6107283" cy="2282147"/>
          </a:xfrm>
          <a:prstGeom prst="rect">
            <a:avLst/>
          </a:prstGeom>
        </p:spPr>
      </p:pic>
      <p:sp>
        <p:nvSpPr>
          <p:cNvPr id="8" name="Text Placeholder 2"/>
          <p:cNvSpPr>
            <a:spLocks noGrp="1"/>
          </p:cNvSpPr>
          <p:nvPr>
            <p:ph type="body" idx="10" hasCustomPrompt="1"/>
          </p:nvPr>
        </p:nvSpPr>
        <p:spPr>
          <a:xfrm>
            <a:off x="2077319" y="5363384"/>
            <a:ext cx="8557756" cy="576499"/>
          </a:xfrm>
          <a:prstGeom prst="rect">
            <a:avLst/>
          </a:prstGeom>
        </p:spPr>
        <p:txBody>
          <a:bodyPr>
            <a:noAutofit/>
          </a:bodyPr>
          <a:lstStyle>
            <a:lvl1pPr marL="0" indent="0">
              <a:lnSpc>
                <a:spcPct val="100000"/>
              </a:lnSpc>
              <a:buNone/>
              <a:defRPr sz="1867" b="1" i="0">
                <a:solidFill>
                  <a:schemeClr val="bg1"/>
                </a:solidFill>
                <a:latin typeface="Georgia" charset="0"/>
                <a:ea typeface="Georgia" charset="0"/>
                <a:cs typeface="Georgia"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a:t>SUBTITLE OR NAME OF PRESENTATION</a:t>
            </a:r>
          </a:p>
        </p:txBody>
      </p:sp>
    </p:spTree>
    <p:extLst>
      <p:ext uri="{BB962C8B-B14F-4D97-AF65-F5344CB8AC3E}">
        <p14:creationId xmlns:p14="http://schemas.microsoft.com/office/powerpoint/2010/main" val="30802364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9AA93-2A5A-3A4C-AD66-A38F31F315A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8CF5B72-8845-2546-8691-CCF3BC41858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7A5E8DB-0A82-1A41-9B38-75BA9BE0CFC0}"/>
              </a:ext>
            </a:extLst>
          </p:cNvPr>
          <p:cNvSpPr>
            <a:spLocks noGrp="1"/>
          </p:cNvSpPr>
          <p:nvPr>
            <p:ph type="dt" sz="half" idx="10"/>
          </p:nvPr>
        </p:nvSpPr>
        <p:spPr>
          <a:xfrm>
            <a:off x="838200" y="6356350"/>
            <a:ext cx="2743200" cy="365125"/>
          </a:xfrm>
          <a:prstGeom prst="rect">
            <a:avLst/>
          </a:prstGeom>
        </p:spPr>
        <p:txBody>
          <a:bodyPr/>
          <a:lstStyle/>
          <a:p>
            <a:fld id="{36261A74-FC55-5440-88D9-B45BBEC510A0}" type="datetimeFigureOut">
              <a:rPr lang="en-US" smtClean="0"/>
              <a:t>6/1/2020</a:t>
            </a:fld>
            <a:endParaRPr lang="en-US"/>
          </a:p>
        </p:txBody>
      </p:sp>
      <p:sp>
        <p:nvSpPr>
          <p:cNvPr id="5" name="Footer Placeholder 4">
            <a:extLst>
              <a:ext uri="{FF2B5EF4-FFF2-40B4-BE49-F238E27FC236}">
                <a16:creationId xmlns:a16="http://schemas.microsoft.com/office/drawing/2014/main" id="{9A1D913A-5B56-8844-8D37-11465834D7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DB2898-C9C9-3446-9FBF-093EFF50AC5A}"/>
              </a:ext>
            </a:extLst>
          </p:cNvPr>
          <p:cNvSpPr>
            <a:spLocks noGrp="1"/>
          </p:cNvSpPr>
          <p:nvPr>
            <p:ph type="sldNum" sz="quarter" idx="12"/>
          </p:nvPr>
        </p:nvSpPr>
        <p:spPr>
          <a:xfrm>
            <a:off x="8610600" y="6356350"/>
            <a:ext cx="2743200" cy="365125"/>
          </a:xfrm>
          <a:prstGeom prst="rect">
            <a:avLst/>
          </a:prstGeom>
        </p:spPr>
        <p:txBody>
          <a:bodyPr/>
          <a:lstStyle/>
          <a:p>
            <a:fld id="{BEE31C06-0853-6B41-B855-439D0A2EBE40}" type="slidenum">
              <a:rPr lang="en-US" smtClean="0"/>
              <a:t>‹#›</a:t>
            </a:fld>
            <a:endParaRPr lang="en-US"/>
          </a:p>
        </p:txBody>
      </p:sp>
    </p:spTree>
    <p:extLst>
      <p:ext uri="{BB962C8B-B14F-4D97-AF65-F5344CB8AC3E}">
        <p14:creationId xmlns:p14="http://schemas.microsoft.com/office/powerpoint/2010/main" val="26529606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EBC7155-5A68-F148-8DC2-44EAC0BAEDBC}"/>
              </a:ext>
            </a:extLst>
          </p:cNvPr>
          <p:cNvSpPr>
            <a:spLocks noGrp="1"/>
          </p:cNvSpPr>
          <p:nvPr>
            <p:ph type="dt" sz="half" idx="10"/>
          </p:nvPr>
        </p:nvSpPr>
        <p:spPr>
          <a:xfrm>
            <a:off x="838200" y="6356350"/>
            <a:ext cx="2743200" cy="365125"/>
          </a:xfrm>
          <a:prstGeom prst="rect">
            <a:avLst/>
          </a:prstGeom>
        </p:spPr>
        <p:txBody>
          <a:bodyPr/>
          <a:lstStyle/>
          <a:p>
            <a:fld id="{36261A74-FC55-5440-88D9-B45BBEC510A0}" type="datetimeFigureOut">
              <a:rPr lang="en-US" smtClean="0"/>
              <a:t>6/1/2020</a:t>
            </a:fld>
            <a:endParaRPr lang="en-US"/>
          </a:p>
        </p:txBody>
      </p:sp>
      <p:sp>
        <p:nvSpPr>
          <p:cNvPr id="3" name="Footer Placeholder 2">
            <a:extLst>
              <a:ext uri="{FF2B5EF4-FFF2-40B4-BE49-F238E27FC236}">
                <a16:creationId xmlns:a16="http://schemas.microsoft.com/office/drawing/2014/main" id="{FE4C8629-7C6A-B949-9ED0-2B8BFC3186E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B562590-072A-6146-A7EE-D413C98F9EF9}"/>
              </a:ext>
            </a:extLst>
          </p:cNvPr>
          <p:cNvSpPr>
            <a:spLocks noGrp="1"/>
          </p:cNvSpPr>
          <p:nvPr>
            <p:ph type="sldNum" sz="quarter" idx="12"/>
          </p:nvPr>
        </p:nvSpPr>
        <p:spPr>
          <a:xfrm>
            <a:off x="8610600" y="6356350"/>
            <a:ext cx="2743200" cy="365125"/>
          </a:xfrm>
          <a:prstGeom prst="rect">
            <a:avLst/>
          </a:prstGeom>
        </p:spPr>
        <p:txBody>
          <a:bodyPr/>
          <a:lstStyle/>
          <a:p>
            <a:fld id="{BEE31C06-0853-6B41-B855-439D0A2EBE40}" type="slidenum">
              <a:rPr lang="en-US" smtClean="0"/>
              <a:t>‹#›</a:t>
            </a:fld>
            <a:endParaRPr lang="en-US"/>
          </a:p>
        </p:txBody>
      </p:sp>
    </p:spTree>
    <p:extLst>
      <p:ext uri="{BB962C8B-B14F-4D97-AF65-F5344CB8AC3E}">
        <p14:creationId xmlns:p14="http://schemas.microsoft.com/office/powerpoint/2010/main" val="15177128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981200"/>
            <a:ext cx="5080000" cy="4114800"/>
          </a:xfrm>
        </p:spPr>
        <p:txBody>
          <a:bodyPr/>
          <a:lstStyle/>
          <a:p>
            <a:pPr lvl="0"/>
            <a:endParaRPr lang="en-US" noProof="0"/>
          </a:p>
        </p:txBody>
      </p:sp>
      <p:sp>
        <p:nvSpPr>
          <p:cNvPr id="5" name="Rectangle 6"/>
          <p:cNvSpPr>
            <a:spLocks noGrp="1" noChangeArrowheads="1"/>
          </p:cNvSpPr>
          <p:nvPr>
            <p:ph type="dt" sz="half" idx="10"/>
          </p:nvPr>
        </p:nvSpPr>
        <p:spPr>
          <a:xfrm>
            <a:off x="914400" y="6248400"/>
            <a:ext cx="2540000" cy="457200"/>
          </a:xfrm>
          <a:prstGeom prst="rect">
            <a:avLst/>
          </a:prstGeom>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xfrm>
            <a:off x="8737600" y="6248400"/>
            <a:ext cx="2540000" cy="457200"/>
          </a:xfrm>
          <a:prstGeom prst="rect">
            <a:avLst/>
          </a:prstGeom>
          <a:ln/>
        </p:spPr>
        <p:txBody>
          <a:bodyPr/>
          <a:lstStyle>
            <a:lvl1pPr>
              <a:defRPr/>
            </a:lvl1pPr>
          </a:lstStyle>
          <a:p>
            <a:fld id="{F4E54D1F-117C-F542-845A-C1CEF1CEEB9E}" type="slidenum">
              <a:rPr lang="en-US"/>
              <a:pPr/>
              <a:t>‹#›</a:t>
            </a:fld>
            <a:endParaRPr lang="en-US"/>
          </a:p>
        </p:txBody>
      </p:sp>
    </p:spTree>
    <p:extLst>
      <p:ext uri="{BB962C8B-B14F-4D97-AF65-F5344CB8AC3E}">
        <p14:creationId xmlns:p14="http://schemas.microsoft.com/office/powerpoint/2010/main" val="27956126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dt" sz="half" idx="10"/>
          </p:nvPr>
        </p:nvSpPr>
        <p:spPr>
          <a:xfrm>
            <a:off x="914400" y="6248400"/>
            <a:ext cx="2540000" cy="457200"/>
          </a:xfrm>
          <a:prstGeom prst="rect">
            <a:avLst/>
          </a:prstGeom>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xfrm>
            <a:off x="8737600" y="6248400"/>
            <a:ext cx="2540000" cy="457200"/>
          </a:xfrm>
          <a:prstGeom prst="rect">
            <a:avLst/>
          </a:prstGeom>
          <a:ln/>
        </p:spPr>
        <p:txBody>
          <a:bodyPr/>
          <a:lstStyle>
            <a:lvl1pPr>
              <a:defRPr/>
            </a:lvl1pPr>
          </a:lstStyle>
          <a:p>
            <a:fld id="{5D31FBE8-DCB0-4740-B080-295BEFCC9DFD}" type="slidenum">
              <a:rPr lang="en-US"/>
              <a:pPr/>
              <a:t>‹#›</a:t>
            </a:fld>
            <a:endParaRPr lang="en-US"/>
          </a:p>
        </p:txBody>
      </p:sp>
    </p:spTree>
    <p:extLst>
      <p:ext uri="{BB962C8B-B14F-4D97-AF65-F5344CB8AC3E}">
        <p14:creationId xmlns:p14="http://schemas.microsoft.com/office/powerpoint/2010/main" val="131647813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2"/>
        <p:cNvGrpSpPr/>
        <p:nvPr/>
      </p:nvGrpSpPr>
      <p:grpSpPr>
        <a:xfrm>
          <a:off x="0" y="0"/>
          <a:ext cx="0" cy="0"/>
          <a:chOff x="0" y="0"/>
          <a:chExt cx="0" cy="0"/>
        </a:xfrm>
      </p:grpSpPr>
      <p:sp>
        <p:nvSpPr>
          <p:cNvPr id="203" name="Google Shape;203;p38"/>
          <p:cNvSpPr txBox="1">
            <a:spLocks noGrp="1"/>
          </p:cNvSpPr>
          <p:nvPr>
            <p:ph type="title"/>
          </p:nvPr>
        </p:nvSpPr>
        <p:spPr>
          <a:xfrm>
            <a:off x="4741333" y="296659"/>
            <a:ext cx="6827520" cy="7239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204" name="Google Shape;204;p38"/>
          <p:cNvSpPr txBox="1">
            <a:spLocks noGrp="1"/>
          </p:cNvSpPr>
          <p:nvPr>
            <p:ph type="body" idx="1"/>
          </p:nvPr>
        </p:nvSpPr>
        <p:spPr>
          <a:xfrm>
            <a:off x="611717" y="1302597"/>
            <a:ext cx="10972800" cy="4689377"/>
          </a:xfrm>
          <a:prstGeom prst="rect">
            <a:avLst/>
          </a:prstGeom>
          <a:noFill/>
          <a:ln>
            <a:noFill/>
          </a:ln>
        </p:spPr>
        <p:txBody>
          <a:bodyPr spcFirstLastPara="1" wrap="square" lIns="0"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o"/>
              <a:defRPr/>
            </a:lvl2pPr>
            <a:lvl3pPr marL="1371600" lvl="2" indent="-342900" algn="l">
              <a:spcBef>
                <a:spcPts val="360"/>
              </a:spcBef>
              <a:spcAft>
                <a:spcPts val="0"/>
              </a:spcAft>
              <a:buSzPts val="1800"/>
              <a:buChar char="o"/>
              <a:defRPr/>
            </a:lvl3pPr>
            <a:lvl4pPr marL="1828800" lvl="3" indent="-342900" algn="l">
              <a:spcBef>
                <a:spcPts val="360"/>
              </a:spcBef>
              <a:spcAft>
                <a:spcPts val="0"/>
              </a:spcAft>
              <a:buSzPts val="1800"/>
              <a:buChar char="o"/>
              <a:defRPr/>
            </a:lvl4pPr>
            <a:lvl5pPr marL="2286000" lvl="4" indent="-342900" algn="l">
              <a:spcBef>
                <a:spcPts val="360"/>
              </a:spcBef>
              <a:spcAft>
                <a:spcPts val="0"/>
              </a:spcAft>
              <a:buSzPts val="1800"/>
              <a:buChar char="o"/>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05" name="Google Shape;205;p38"/>
          <p:cNvSpPr txBox="1">
            <a:spLocks noGrp="1"/>
          </p:cNvSpPr>
          <p:nvPr>
            <p:ph type="dt" idx="10"/>
          </p:nvPr>
        </p:nvSpPr>
        <p:spPr>
          <a:xfrm>
            <a:off x="1390650" y="6453386"/>
            <a:ext cx="1204572" cy="404614"/>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206" name="Google Shape;206;p38"/>
          <p:cNvSpPr txBox="1">
            <a:spLocks noGrp="1"/>
          </p:cNvSpPr>
          <p:nvPr>
            <p:ph type="ftr" idx="11"/>
          </p:nvPr>
        </p:nvSpPr>
        <p:spPr>
          <a:xfrm>
            <a:off x="0" y="6374612"/>
            <a:ext cx="12192000" cy="491529"/>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07" name="Google Shape;207;p38"/>
          <p:cNvSpPr txBox="1">
            <a:spLocks noGrp="1"/>
          </p:cNvSpPr>
          <p:nvPr>
            <p:ph type="sldNum" idx="12"/>
          </p:nvPr>
        </p:nvSpPr>
        <p:spPr>
          <a:xfrm>
            <a:off x="9472737" y="6453386"/>
            <a:ext cx="1596292" cy="404614"/>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1800" b="0" i="0" u="none" strike="noStrike" cap="none">
                <a:solidFill>
                  <a:srgbClr val="000000"/>
                </a:solidFill>
                <a:latin typeface="Arial"/>
                <a:ea typeface="Arial"/>
                <a:cs typeface="Arial"/>
                <a:sym typeface="Arial"/>
              </a:defRPr>
            </a:lvl1pPr>
            <a:lvl2pPr marL="0" marR="0" lvl="1" indent="0" algn="l" rtl="0">
              <a:spcBef>
                <a:spcPts val="0"/>
              </a:spcBef>
              <a:spcAft>
                <a:spcPts val="0"/>
              </a:spcAft>
              <a:buNone/>
              <a:defRPr sz="1800" b="0" i="0" u="none" strike="noStrike" cap="none">
                <a:solidFill>
                  <a:srgbClr val="000000"/>
                </a:solidFill>
                <a:latin typeface="Arial"/>
                <a:ea typeface="Arial"/>
                <a:cs typeface="Arial"/>
                <a:sym typeface="Arial"/>
              </a:defRPr>
            </a:lvl2pPr>
            <a:lvl3pPr marL="0" marR="0" lvl="2" indent="0" algn="l" rtl="0">
              <a:spcBef>
                <a:spcPts val="0"/>
              </a:spcBef>
              <a:spcAft>
                <a:spcPts val="0"/>
              </a:spcAft>
              <a:buNone/>
              <a:defRPr sz="1800" b="0" i="0" u="none" strike="noStrike" cap="none">
                <a:solidFill>
                  <a:srgbClr val="000000"/>
                </a:solidFill>
                <a:latin typeface="Arial"/>
                <a:ea typeface="Arial"/>
                <a:cs typeface="Arial"/>
                <a:sym typeface="Arial"/>
              </a:defRPr>
            </a:lvl3pPr>
            <a:lvl4pPr marL="0" marR="0" lvl="3" indent="0" algn="l" rtl="0">
              <a:spcBef>
                <a:spcPts val="0"/>
              </a:spcBef>
              <a:spcAft>
                <a:spcPts val="0"/>
              </a:spcAft>
              <a:buNone/>
              <a:defRPr sz="1800" b="0" i="0" u="none" strike="noStrike" cap="none">
                <a:solidFill>
                  <a:srgbClr val="000000"/>
                </a:solidFill>
                <a:latin typeface="Arial"/>
                <a:ea typeface="Arial"/>
                <a:cs typeface="Arial"/>
                <a:sym typeface="Arial"/>
              </a:defRPr>
            </a:lvl4pPr>
            <a:lvl5pPr marL="0" marR="0" lvl="4" indent="0" algn="l" rtl="0">
              <a:spcBef>
                <a:spcPts val="0"/>
              </a:spcBef>
              <a:spcAft>
                <a:spcPts val="0"/>
              </a:spcAft>
              <a:buNone/>
              <a:defRPr sz="1800" b="0" i="0" u="none" strike="noStrike" cap="none">
                <a:solidFill>
                  <a:srgbClr val="000000"/>
                </a:solidFill>
                <a:latin typeface="Arial"/>
                <a:ea typeface="Arial"/>
                <a:cs typeface="Arial"/>
                <a:sym typeface="Arial"/>
              </a:defRPr>
            </a:lvl5pPr>
            <a:lvl6pPr marL="0" marR="0" lvl="5" indent="0" algn="l" rtl="0">
              <a:spcBef>
                <a:spcPts val="0"/>
              </a:spcBef>
              <a:spcAft>
                <a:spcPts val="0"/>
              </a:spcAft>
              <a:buNone/>
              <a:defRPr sz="1800" b="0" i="0" u="none" strike="noStrike" cap="none">
                <a:solidFill>
                  <a:srgbClr val="000000"/>
                </a:solidFill>
                <a:latin typeface="Arial"/>
                <a:ea typeface="Arial"/>
                <a:cs typeface="Arial"/>
                <a:sym typeface="Arial"/>
              </a:defRPr>
            </a:lvl6pPr>
            <a:lvl7pPr marL="0" marR="0" lvl="6" indent="0" algn="l" rtl="0">
              <a:spcBef>
                <a:spcPts val="0"/>
              </a:spcBef>
              <a:spcAft>
                <a:spcPts val="0"/>
              </a:spcAft>
              <a:buNone/>
              <a:defRPr sz="1800" b="0" i="0" u="none" strike="noStrike" cap="none">
                <a:solidFill>
                  <a:srgbClr val="000000"/>
                </a:solidFill>
                <a:latin typeface="Arial"/>
                <a:ea typeface="Arial"/>
                <a:cs typeface="Arial"/>
                <a:sym typeface="Arial"/>
              </a:defRPr>
            </a:lvl7pPr>
            <a:lvl8pPr marL="0" marR="0" lvl="7" indent="0" algn="l" rtl="0">
              <a:spcBef>
                <a:spcPts val="0"/>
              </a:spcBef>
              <a:spcAft>
                <a:spcPts val="0"/>
              </a:spcAft>
              <a:buNone/>
              <a:defRPr sz="1800" b="0" i="0" u="none" strike="noStrike" cap="none">
                <a:solidFill>
                  <a:srgbClr val="000000"/>
                </a:solidFill>
                <a:latin typeface="Arial"/>
                <a:ea typeface="Arial"/>
                <a:cs typeface="Arial"/>
                <a:sym typeface="Arial"/>
              </a:defRPr>
            </a:lvl8pPr>
            <a:lvl9pPr marL="0" marR="0" lvl="8" indent="0" algn="l" rtl="0">
              <a:spcBef>
                <a:spcPts val="0"/>
              </a:spcBef>
              <a:spcAft>
                <a:spcPts val="0"/>
              </a:spcAft>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BM Left Bulleted Text">
  <p:cSld name="SBM Left Bulleted Text">
    <p:spTree>
      <p:nvGrpSpPr>
        <p:cNvPr id="1" name="Shape 27"/>
        <p:cNvGrpSpPr/>
        <p:nvPr/>
      </p:nvGrpSpPr>
      <p:grpSpPr>
        <a:xfrm>
          <a:off x="0" y="0"/>
          <a:ext cx="0" cy="0"/>
          <a:chOff x="0" y="0"/>
          <a:chExt cx="0" cy="0"/>
        </a:xfrm>
      </p:grpSpPr>
      <p:sp>
        <p:nvSpPr>
          <p:cNvPr id="28" name="Google Shape;28;p5"/>
          <p:cNvSpPr txBox="1">
            <a:spLocks noGrp="1"/>
          </p:cNvSpPr>
          <p:nvPr>
            <p:ph type="body" idx="1"/>
          </p:nvPr>
        </p:nvSpPr>
        <p:spPr>
          <a:xfrm>
            <a:off x="609600" y="1331355"/>
            <a:ext cx="10972800" cy="4812919"/>
          </a:xfrm>
          <a:prstGeom prst="rect">
            <a:avLst/>
          </a:prstGeom>
          <a:noFill/>
          <a:ln>
            <a:noFill/>
          </a:ln>
        </p:spPr>
        <p:txBody>
          <a:bodyPr spcFirstLastPara="1" wrap="square" lIns="0" tIns="0" rIns="0" bIns="0" anchor="t" anchorCtr="0">
            <a:noAutofit/>
          </a:bodyPr>
          <a:lstStyle>
            <a:lvl1pPr marL="457200" lvl="0" indent="-431800" algn="l">
              <a:spcBef>
                <a:spcPts val="640"/>
              </a:spcBef>
              <a:spcAft>
                <a:spcPts val="0"/>
              </a:spcAft>
              <a:buSzPts val="3200"/>
              <a:buFont typeface="Arial"/>
              <a:buChar char="•"/>
              <a:defRPr>
                <a:solidFill>
                  <a:schemeClr val="dk1"/>
                </a:solidFill>
              </a:defRPr>
            </a:lvl1pPr>
            <a:lvl2pPr marL="914400" lvl="1" indent="-381000" algn="l">
              <a:spcBef>
                <a:spcPts val="480"/>
              </a:spcBef>
              <a:spcAft>
                <a:spcPts val="0"/>
              </a:spcAft>
              <a:buClr>
                <a:srgbClr val="B60225"/>
              </a:buClr>
              <a:buSzPts val="2400"/>
              <a:buFont typeface="Courier New"/>
              <a:buChar char="o"/>
              <a:defRPr sz="2400"/>
            </a:lvl2pPr>
            <a:lvl3pPr marL="1371600" lvl="2" indent="-381000" algn="l">
              <a:spcBef>
                <a:spcPts val="480"/>
              </a:spcBef>
              <a:spcAft>
                <a:spcPts val="0"/>
              </a:spcAft>
              <a:buClr>
                <a:srgbClr val="B60225"/>
              </a:buClr>
              <a:buSzPts val="2400"/>
              <a:buFont typeface="Courier New"/>
              <a:buChar char="o"/>
              <a:defRPr sz="2400"/>
            </a:lvl3pPr>
            <a:lvl4pPr marL="1828800" lvl="3" indent="-381000" algn="l">
              <a:spcBef>
                <a:spcPts val="480"/>
              </a:spcBef>
              <a:spcAft>
                <a:spcPts val="0"/>
              </a:spcAft>
              <a:buClr>
                <a:srgbClr val="B60225"/>
              </a:buClr>
              <a:buSzPts val="2400"/>
              <a:buFont typeface="Courier New"/>
              <a:buChar char="o"/>
              <a:defRPr sz="2400"/>
            </a:lvl4pPr>
            <a:lvl5pPr marL="2286000" lvl="4" indent="-381000" algn="l">
              <a:spcBef>
                <a:spcPts val="480"/>
              </a:spcBef>
              <a:spcAft>
                <a:spcPts val="0"/>
              </a:spcAft>
              <a:buClr>
                <a:srgbClr val="B60225"/>
              </a:buClr>
              <a:buSzPts val="2400"/>
              <a:buFont typeface="Courier New"/>
              <a:buChar char="o"/>
              <a:defRPr sz="24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9" name="Google Shape;29;p5"/>
          <p:cNvSpPr txBox="1">
            <a:spLocks noGrp="1"/>
          </p:cNvSpPr>
          <p:nvPr>
            <p:ph type="title"/>
          </p:nvPr>
        </p:nvSpPr>
        <p:spPr>
          <a:xfrm>
            <a:off x="4741333" y="296659"/>
            <a:ext cx="6827520" cy="7239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30" name="Google Shape;30;p5"/>
          <p:cNvSpPr txBox="1">
            <a:spLocks noGrp="1"/>
          </p:cNvSpPr>
          <p:nvPr>
            <p:ph type="body" idx="2"/>
          </p:nvPr>
        </p:nvSpPr>
        <p:spPr>
          <a:xfrm>
            <a:off x="0" y="6380212"/>
            <a:ext cx="12192000" cy="469900"/>
          </a:xfrm>
          <a:prstGeom prst="rect">
            <a:avLst/>
          </a:prstGeom>
          <a:noFill/>
          <a:ln>
            <a:noFill/>
          </a:ln>
        </p:spPr>
        <p:txBody>
          <a:bodyPr spcFirstLastPara="1" wrap="square" lIns="0" tIns="45700" rIns="91425" bIns="45700" anchor="ctr" anchorCtr="0">
            <a:noAutofit/>
          </a:bodyPr>
          <a:lstStyle>
            <a:lvl1pPr marL="457200" lvl="0" indent="-228600" algn="ctr">
              <a:spcBef>
                <a:spcPts val="400"/>
              </a:spcBef>
              <a:spcAft>
                <a:spcPts val="0"/>
              </a:spcAft>
              <a:buSzPts val="2000"/>
              <a:buFont typeface="Helvetica Neue"/>
              <a:buNone/>
              <a:defRPr sz="2000">
                <a:solidFill>
                  <a:srgbClr val="FFFFFF"/>
                </a:solidFill>
                <a:latin typeface="Helvetica Neue"/>
                <a:ea typeface="Helvetica Neue"/>
                <a:cs typeface="Helvetica Neue"/>
                <a:sym typeface="Helvetica Neue"/>
              </a:defRPr>
            </a:lvl1pPr>
            <a:lvl2pPr marL="914400" lvl="1" indent="-342900" algn="l">
              <a:spcBef>
                <a:spcPts val="360"/>
              </a:spcBef>
              <a:spcAft>
                <a:spcPts val="0"/>
              </a:spcAft>
              <a:buSzPts val="1800"/>
              <a:buChar char="o"/>
              <a:defRPr/>
            </a:lvl2pPr>
            <a:lvl3pPr marL="1371600" lvl="2" indent="-342900" algn="l">
              <a:spcBef>
                <a:spcPts val="360"/>
              </a:spcBef>
              <a:spcAft>
                <a:spcPts val="0"/>
              </a:spcAft>
              <a:buSzPts val="1800"/>
              <a:buChar char="o"/>
              <a:defRPr/>
            </a:lvl3pPr>
            <a:lvl4pPr marL="1828800" lvl="3" indent="-342900" algn="l">
              <a:spcBef>
                <a:spcPts val="360"/>
              </a:spcBef>
              <a:spcAft>
                <a:spcPts val="0"/>
              </a:spcAft>
              <a:buSzPts val="1800"/>
              <a:buChar char="o"/>
              <a:defRPr/>
            </a:lvl4pPr>
            <a:lvl5pPr marL="2286000" lvl="4" indent="-342900" algn="l">
              <a:spcBef>
                <a:spcPts val="360"/>
              </a:spcBef>
              <a:spcAft>
                <a:spcPts val="0"/>
              </a:spcAft>
              <a:buSzPts val="1800"/>
              <a:buChar char="o"/>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SBM Title Slide">
  <p:cSld name="SBM Title Slide">
    <p:spTree>
      <p:nvGrpSpPr>
        <p:cNvPr id="1" name="Shape 208"/>
        <p:cNvGrpSpPr/>
        <p:nvPr/>
      </p:nvGrpSpPr>
      <p:grpSpPr>
        <a:xfrm>
          <a:off x="0" y="0"/>
          <a:ext cx="0" cy="0"/>
          <a:chOff x="0" y="0"/>
          <a:chExt cx="0" cy="0"/>
        </a:xfrm>
      </p:grpSpPr>
      <p:sp>
        <p:nvSpPr>
          <p:cNvPr id="209" name="Google Shape;209;p39"/>
          <p:cNvSpPr txBox="1">
            <a:spLocks noGrp="1"/>
          </p:cNvSpPr>
          <p:nvPr>
            <p:ph type="body" idx="1"/>
          </p:nvPr>
        </p:nvSpPr>
        <p:spPr>
          <a:xfrm>
            <a:off x="609600" y="1524000"/>
            <a:ext cx="10972800" cy="3987801"/>
          </a:xfrm>
          <a:prstGeom prst="rect">
            <a:avLst/>
          </a:prstGeom>
          <a:noFill/>
          <a:ln>
            <a:noFill/>
          </a:ln>
        </p:spPr>
        <p:txBody>
          <a:bodyPr spcFirstLastPara="1" wrap="square" lIns="0" tIns="0" rIns="0" bIns="0" anchor="ctr" anchorCtr="0">
            <a:noAutofit/>
          </a:bodyPr>
          <a:lstStyle>
            <a:lvl1pPr marL="457200" lvl="0" indent="-228600" algn="ctr">
              <a:spcBef>
                <a:spcPts val="880"/>
              </a:spcBef>
              <a:spcAft>
                <a:spcPts val="0"/>
              </a:spcAft>
              <a:buSzPts val="4400"/>
              <a:buFont typeface="Helvetica Neue"/>
              <a:buNone/>
              <a:defRPr sz="4400">
                <a:solidFill>
                  <a:schemeClr val="dk1"/>
                </a:solidFill>
              </a:defRPr>
            </a:lvl1pPr>
            <a:lvl2pPr marL="914400" lvl="1" indent="-228600" algn="ctr">
              <a:spcBef>
                <a:spcPts val="480"/>
              </a:spcBef>
              <a:spcAft>
                <a:spcPts val="0"/>
              </a:spcAft>
              <a:buClr>
                <a:srgbClr val="C03137"/>
              </a:buClr>
              <a:buSzPts val="2400"/>
              <a:buFont typeface="Helvetica Neue"/>
              <a:buNone/>
              <a:defRPr sz="2400"/>
            </a:lvl2pPr>
            <a:lvl3pPr marL="1371600" lvl="2" indent="-228600" algn="ctr">
              <a:spcBef>
                <a:spcPts val="480"/>
              </a:spcBef>
              <a:spcAft>
                <a:spcPts val="0"/>
              </a:spcAft>
              <a:buSzPts val="2400"/>
              <a:buFont typeface="Helvetica Neue"/>
              <a:buNone/>
              <a:defRPr/>
            </a:lvl3pPr>
            <a:lvl4pPr marL="1828800" lvl="3" indent="-228600" algn="ctr">
              <a:spcBef>
                <a:spcPts val="480"/>
              </a:spcBef>
              <a:spcAft>
                <a:spcPts val="0"/>
              </a:spcAft>
              <a:buSzPts val="2400"/>
              <a:buFont typeface="Helvetica Neue"/>
              <a:buNone/>
              <a:defRPr/>
            </a:lvl4pPr>
            <a:lvl5pPr marL="2286000" lvl="4" indent="-228600" algn="ctr">
              <a:spcBef>
                <a:spcPts val="480"/>
              </a:spcBef>
              <a:spcAft>
                <a:spcPts val="0"/>
              </a:spcAft>
              <a:buSzPts val="2400"/>
              <a:buFont typeface="Helvetica Neue"/>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10" name="Google Shape;210;p39"/>
          <p:cNvSpPr txBox="1">
            <a:spLocks noGrp="1"/>
          </p:cNvSpPr>
          <p:nvPr>
            <p:ph type="title"/>
          </p:nvPr>
        </p:nvSpPr>
        <p:spPr>
          <a:xfrm>
            <a:off x="4741333" y="296659"/>
            <a:ext cx="6827520" cy="7239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211" name="Google Shape;211;p39"/>
          <p:cNvSpPr txBox="1">
            <a:spLocks noGrp="1"/>
          </p:cNvSpPr>
          <p:nvPr>
            <p:ph type="body" idx="2"/>
          </p:nvPr>
        </p:nvSpPr>
        <p:spPr>
          <a:xfrm>
            <a:off x="0" y="6372324"/>
            <a:ext cx="12192000" cy="469900"/>
          </a:xfrm>
          <a:prstGeom prst="rect">
            <a:avLst/>
          </a:prstGeom>
          <a:noFill/>
          <a:ln>
            <a:noFill/>
          </a:ln>
        </p:spPr>
        <p:txBody>
          <a:bodyPr spcFirstLastPara="1" wrap="square" lIns="0" tIns="45700" rIns="91425" bIns="45700" anchor="ctr" anchorCtr="0">
            <a:noAutofit/>
          </a:bodyPr>
          <a:lstStyle>
            <a:lvl1pPr marL="457200" lvl="0" indent="-228600" algn="ctr">
              <a:spcBef>
                <a:spcPts val="400"/>
              </a:spcBef>
              <a:spcAft>
                <a:spcPts val="0"/>
              </a:spcAft>
              <a:buSzPts val="2000"/>
              <a:buFont typeface="Helvetica Neue"/>
              <a:buNone/>
              <a:defRPr sz="2000">
                <a:solidFill>
                  <a:srgbClr val="FFFFFF"/>
                </a:solidFill>
                <a:latin typeface="Helvetica Neue"/>
                <a:ea typeface="Helvetica Neue"/>
                <a:cs typeface="Helvetica Neue"/>
                <a:sym typeface="Helvetica Neue"/>
              </a:defRPr>
            </a:lvl1pPr>
            <a:lvl2pPr marL="914400" lvl="1" indent="-342900" algn="l">
              <a:spcBef>
                <a:spcPts val="360"/>
              </a:spcBef>
              <a:spcAft>
                <a:spcPts val="0"/>
              </a:spcAft>
              <a:buSzPts val="1800"/>
              <a:buChar char="o"/>
              <a:defRPr/>
            </a:lvl2pPr>
            <a:lvl3pPr marL="1371600" lvl="2" indent="-342900" algn="l">
              <a:spcBef>
                <a:spcPts val="360"/>
              </a:spcBef>
              <a:spcAft>
                <a:spcPts val="0"/>
              </a:spcAft>
              <a:buSzPts val="1800"/>
              <a:buChar char="o"/>
              <a:defRPr/>
            </a:lvl3pPr>
            <a:lvl4pPr marL="1828800" lvl="3" indent="-342900" algn="l">
              <a:spcBef>
                <a:spcPts val="360"/>
              </a:spcBef>
              <a:spcAft>
                <a:spcPts val="0"/>
              </a:spcAft>
              <a:buSzPts val="1800"/>
              <a:buChar char="o"/>
              <a:defRPr/>
            </a:lvl4pPr>
            <a:lvl5pPr marL="2286000" lvl="4" indent="-342900" algn="l">
              <a:spcBef>
                <a:spcPts val="360"/>
              </a:spcBef>
              <a:spcAft>
                <a:spcPts val="0"/>
              </a:spcAft>
              <a:buSzPts val="1800"/>
              <a:buChar char="o"/>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SBM Centered Text">
  <p:cSld name="SBM Centered Text">
    <p:spTree>
      <p:nvGrpSpPr>
        <p:cNvPr id="1" name="Shape 212"/>
        <p:cNvGrpSpPr/>
        <p:nvPr/>
      </p:nvGrpSpPr>
      <p:grpSpPr>
        <a:xfrm>
          <a:off x="0" y="0"/>
          <a:ext cx="0" cy="0"/>
          <a:chOff x="0" y="0"/>
          <a:chExt cx="0" cy="0"/>
        </a:xfrm>
      </p:grpSpPr>
      <p:sp>
        <p:nvSpPr>
          <p:cNvPr id="213" name="Google Shape;213;p40"/>
          <p:cNvSpPr txBox="1">
            <a:spLocks noGrp="1"/>
          </p:cNvSpPr>
          <p:nvPr>
            <p:ph type="title"/>
          </p:nvPr>
        </p:nvSpPr>
        <p:spPr>
          <a:xfrm>
            <a:off x="4741333" y="296659"/>
            <a:ext cx="6827520" cy="7239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214" name="Google Shape;214;p40"/>
          <p:cNvSpPr txBox="1">
            <a:spLocks noGrp="1"/>
          </p:cNvSpPr>
          <p:nvPr>
            <p:ph type="body" idx="1"/>
          </p:nvPr>
        </p:nvSpPr>
        <p:spPr>
          <a:xfrm>
            <a:off x="0" y="6380212"/>
            <a:ext cx="12192000" cy="469900"/>
          </a:xfrm>
          <a:prstGeom prst="rect">
            <a:avLst/>
          </a:prstGeom>
          <a:noFill/>
          <a:ln>
            <a:noFill/>
          </a:ln>
        </p:spPr>
        <p:txBody>
          <a:bodyPr spcFirstLastPara="1" wrap="square" lIns="0" tIns="45700" rIns="91425" bIns="45700" anchor="ctr" anchorCtr="0">
            <a:noAutofit/>
          </a:bodyPr>
          <a:lstStyle>
            <a:lvl1pPr marL="457200" lvl="0" indent="-228600" algn="ctr">
              <a:spcBef>
                <a:spcPts val="400"/>
              </a:spcBef>
              <a:spcAft>
                <a:spcPts val="0"/>
              </a:spcAft>
              <a:buSzPts val="2000"/>
              <a:buFont typeface="Helvetica Neue"/>
              <a:buNone/>
              <a:defRPr sz="2000">
                <a:solidFill>
                  <a:srgbClr val="FFFFFF"/>
                </a:solidFill>
                <a:latin typeface="Helvetica Neue"/>
                <a:ea typeface="Helvetica Neue"/>
                <a:cs typeface="Helvetica Neue"/>
                <a:sym typeface="Helvetica Neue"/>
              </a:defRPr>
            </a:lvl1pPr>
            <a:lvl2pPr marL="914400" lvl="1" indent="-342900" algn="l">
              <a:spcBef>
                <a:spcPts val="360"/>
              </a:spcBef>
              <a:spcAft>
                <a:spcPts val="0"/>
              </a:spcAft>
              <a:buSzPts val="1800"/>
              <a:buChar char="o"/>
              <a:defRPr/>
            </a:lvl2pPr>
            <a:lvl3pPr marL="1371600" lvl="2" indent="-342900" algn="l">
              <a:spcBef>
                <a:spcPts val="360"/>
              </a:spcBef>
              <a:spcAft>
                <a:spcPts val="0"/>
              </a:spcAft>
              <a:buSzPts val="1800"/>
              <a:buChar char="o"/>
              <a:defRPr/>
            </a:lvl3pPr>
            <a:lvl4pPr marL="1828800" lvl="3" indent="-342900" algn="l">
              <a:spcBef>
                <a:spcPts val="360"/>
              </a:spcBef>
              <a:spcAft>
                <a:spcPts val="0"/>
              </a:spcAft>
              <a:buSzPts val="1800"/>
              <a:buChar char="o"/>
              <a:defRPr/>
            </a:lvl4pPr>
            <a:lvl5pPr marL="2286000" lvl="4" indent="-342900" algn="l">
              <a:spcBef>
                <a:spcPts val="360"/>
              </a:spcBef>
              <a:spcAft>
                <a:spcPts val="0"/>
              </a:spcAft>
              <a:buSzPts val="1800"/>
              <a:buChar char="o"/>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15" name="Google Shape;215;p40"/>
          <p:cNvSpPr txBox="1">
            <a:spLocks noGrp="1"/>
          </p:cNvSpPr>
          <p:nvPr>
            <p:ph type="body" idx="2"/>
          </p:nvPr>
        </p:nvSpPr>
        <p:spPr>
          <a:xfrm>
            <a:off x="609600" y="1581866"/>
            <a:ext cx="10972800" cy="3653886"/>
          </a:xfrm>
          <a:prstGeom prst="rect">
            <a:avLst/>
          </a:prstGeom>
          <a:noFill/>
          <a:ln>
            <a:noFill/>
          </a:ln>
        </p:spPr>
        <p:txBody>
          <a:bodyPr spcFirstLastPara="1" wrap="square" lIns="0" tIns="0" rIns="0" bIns="0" anchor="ctr" anchorCtr="0">
            <a:noAutofit/>
          </a:bodyPr>
          <a:lstStyle>
            <a:lvl1pPr marL="457200" lvl="0" indent="-228600" algn="ctr">
              <a:spcBef>
                <a:spcPts val="720"/>
              </a:spcBef>
              <a:spcAft>
                <a:spcPts val="0"/>
              </a:spcAft>
              <a:buSzPts val="3600"/>
              <a:buFont typeface="Helvetica Neue"/>
              <a:buNone/>
              <a:defRPr sz="3600">
                <a:solidFill>
                  <a:schemeClr val="dk1"/>
                </a:solidFill>
              </a:defRPr>
            </a:lvl1pPr>
            <a:lvl2pPr marL="914400" lvl="1" indent="-228600" algn="ctr">
              <a:spcBef>
                <a:spcPts val="480"/>
              </a:spcBef>
              <a:spcAft>
                <a:spcPts val="0"/>
              </a:spcAft>
              <a:buClr>
                <a:srgbClr val="C03137"/>
              </a:buClr>
              <a:buSzPts val="2400"/>
              <a:buFont typeface="Helvetica Neue"/>
              <a:buNone/>
              <a:defRPr sz="2400"/>
            </a:lvl2pPr>
            <a:lvl3pPr marL="1371600" lvl="2" indent="-228600" algn="ctr">
              <a:spcBef>
                <a:spcPts val="480"/>
              </a:spcBef>
              <a:spcAft>
                <a:spcPts val="0"/>
              </a:spcAft>
              <a:buSzPts val="2400"/>
              <a:buFont typeface="Helvetica Neue"/>
              <a:buNone/>
              <a:defRPr/>
            </a:lvl3pPr>
            <a:lvl4pPr marL="1828800" lvl="3" indent="-228600" algn="ctr">
              <a:spcBef>
                <a:spcPts val="480"/>
              </a:spcBef>
              <a:spcAft>
                <a:spcPts val="0"/>
              </a:spcAft>
              <a:buSzPts val="2400"/>
              <a:buFont typeface="Helvetica Neue"/>
              <a:buNone/>
              <a:defRPr/>
            </a:lvl4pPr>
            <a:lvl5pPr marL="2286000" lvl="4" indent="-228600" algn="ctr">
              <a:spcBef>
                <a:spcPts val="480"/>
              </a:spcBef>
              <a:spcAft>
                <a:spcPts val="0"/>
              </a:spcAft>
              <a:buSzPts val="2400"/>
              <a:buFont typeface="Helvetica Neue"/>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SBM Left Bulleted Text">
  <p:cSld name="SBM Left Bulleted Text">
    <p:spTree>
      <p:nvGrpSpPr>
        <p:cNvPr id="1" name="Shape 216"/>
        <p:cNvGrpSpPr/>
        <p:nvPr/>
      </p:nvGrpSpPr>
      <p:grpSpPr>
        <a:xfrm>
          <a:off x="0" y="0"/>
          <a:ext cx="0" cy="0"/>
          <a:chOff x="0" y="0"/>
          <a:chExt cx="0" cy="0"/>
        </a:xfrm>
      </p:grpSpPr>
      <p:sp>
        <p:nvSpPr>
          <p:cNvPr id="217" name="Google Shape;217;p41"/>
          <p:cNvSpPr txBox="1">
            <a:spLocks noGrp="1"/>
          </p:cNvSpPr>
          <p:nvPr>
            <p:ph type="body" idx="1"/>
          </p:nvPr>
        </p:nvSpPr>
        <p:spPr>
          <a:xfrm>
            <a:off x="609600" y="1331355"/>
            <a:ext cx="10972800" cy="4812919"/>
          </a:xfrm>
          <a:prstGeom prst="rect">
            <a:avLst/>
          </a:prstGeom>
          <a:noFill/>
          <a:ln>
            <a:noFill/>
          </a:ln>
        </p:spPr>
        <p:txBody>
          <a:bodyPr spcFirstLastPara="1" wrap="square" lIns="0" tIns="0" rIns="0" bIns="0" anchor="t" anchorCtr="0">
            <a:noAutofit/>
          </a:bodyPr>
          <a:lstStyle>
            <a:lvl1pPr marL="457200" lvl="0" indent="-431800" algn="l">
              <a:spcBef>
                <a:spcPts val="640"/>
              </a:spcBef>
              <a:spcAft>
                <a:spcPts val="0"/>
              </a:spcAft>
              <a:buSzPts val="3200"/>
              <a:buFont typeface="Arial"/>
              <a:buChar char="•"/>
              <a:defRPr>
                <a:solidFill>
                  <a:schemeClr val="dk1"/>
                </a:solidFill>
              </a:defRPr>
            </a:lvl1pPr>
            <a:lvl2pPr marL="914400" lvl="1" indent="-381000" algn="l">
              <a:spcBef>
                <a:spcPts val="480"/>
              </a:spcBef>
              <a:spcAft>
                <a:spcPts val="0"/>
              </a:spcAft>
              <a:buClr>
                <a:srgbClr val="B60225"/>
              </a:buClr>
              <a:buSzPts val="2400"/>
              <a:buFont typeface="Courier New"/>
              <a:buChar char="o"/>
              <a:defRPr sz="2400"/>
            </a:lvl2pPr>
            <a:lvl3pPr marL="1371600" lvl="2" indent="-381000" algn="l">
              <a:spcBef>
                <a:spcPts val="480"/>
              </a:spcBef>
              <a:spcAft>
                <a:spcPts val="0"/>
              </a:spcAft>
              <a:buClr>
                <a:srgbClr val="B60225"/>
              </a:buClr>
              <a:buSzPts val="2400"/>
              <a:buFont typeface="Courier New"/>
              <a:buChar char="o"/>
              <a:defRPr sz="2400"/>
            </a:lvl3pPr>
            <a:lvl4pPr marL="1828800" lvl="3" indent="-381000" algn="l">
              <a:spcBef>
                <a:spcPts val="480"/>
              </a:spcBef>
              <a:spcAft>
                <a:spcPts val="0"/>
              </a:spcAft>
              <a:buClr>
                <a:srgbClr val="B60225"/>
              </a:buClr>
              <a:buSzPts val="2400"/>
              <a:buFont typeface="Courier New"/>
              <a:buChar char="o"/>
              <a:defRPr sz="2400"/>
            </a:lvl4pPr>
            <a:lvl5pPr marL="2286000" lvl="4" indent="-381000" algn="l">
              <a:spcBef>
                <a:spcPts val="480"/>
              </a:spcBef>
              <a:spcAft>
                <a:spcPts val="0"/>
              </a:spcAft>
              <a:buClr>
                <a:srgbClr val="B60225"/>
              </a:buClr>
              <a:buSzPts val="2400"/>
              <a:buFont typeface="Courier New"/>
              <a:buChar char="o"/>
              <a:defRPr sz="24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18" name="Google Shape;218;p41"/>
          <p:cNvSpPr txBox="1">
            <a:spLocks noGrp="1"/>
          </p:cNvSpPr>
          <p:nvPr>
            <p:ph type="title"/>
          </p:nvPr>
        </p:nvSpPr>
        <p:spPr>
          <a:xfrm>
            <a:off x="4741333" y="296659"/>
            <a:ext cx="6827520" cy="7239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219" name="Google Shape;219;p41"/>
          <p:cNvSpPr txBox="1">
            <a:spLocks noGrp="1"/>
          </p:cNvSpPr>
          <p:nvPr>
            <p:ph type="body" idx="2"/>
          </p:nvPr>
        </p:nvSpPr>
        <p:spPr>
          <a:xfrm>
            <a:off x="0" y="6380212"/>
            <a:ext cx="12192000" cy="469900"/>
          </a:xfrm>
          <a:prstGeom prst="rect">
            <a:avLst/>
          </a:prstGeom>
          <a:noFill/>
          <a:ln>
            <a:noFill/>
          </a:ln>
        </p:spPr>
        <p:txBody>
          <a:bodyPr spcFirstLastPara="1" wrap="square" lIns="0" tIns="45700" rIns="91425" bIns="45700" anchor="ctr" anchorCtr="0">
            <a:noAutofit/>
          </a:bodyPr>
          <a:lstStyle>
            <a:lvl1pPr marL="457200" lvl="0" indent="-228600" algn="ctr">
              <a:spcBef>
                <a:spcPts val="400"/>
              </a:spcBef>
              <a:spcAft>
                <a:spcPts val="0"/>
              </a:spcAft>
              <a:buSzPts val="2000"/>
              <a:buFont typeface="Helvetica Neue"/>
              <a:buNone/>
              <a:defRPr sz="2000">
                <a:solidFill>
                  <a:srgbClr val="FFFFFF"/>
                </a:solidFill>
                <a:latin typeface="Helvetica Neue"/>
                <a:ea typeface="Helvetica Neue"/>
                <a:cs typeface="Helvetica Neue"/>
                <a:sym typeface="Helvetica Neue"/>
              </a:defRPr>
            </a:lvl1pPr>
            <a:lvl2pPr marL="914400" lvl="1" indent="-342900" algn="l">
              <a:spcBef>
                <a:spcPts val="360"/>
              </a:spcBef>
              <a:spcAft>
                <a:spcPts val="0"/>
              </a:spcAft>
              <a:buSzPts val="1800"/>
              <a:buChar char="o"/>
              <a:defRPr/>
            </a:lvl2pPr>
            <a:lvl3pPr marL="1371600" lvl="2" indent="-342900" algn="l">
              <a:spcBef>
                <a:spcPts val="360"/>
              </a:spcBef>
              <a:spcAft>
                <a:spcPts val="0"/>
              </a:spcAft>
              <a:buSzPts val="1800"/>
              <a:buChar char="o"/>
              <a:defRPr/>
            </a:lvl3pPr>
            <a:lvl4pPr marL="1828800" lvl="3" indent="-342900" algn="l">
              <a:spcBef>
                <a:spcPts val="360"/>
              </a:spcBef>
              <a:spcAft>
                <a:spcPts val="0"/>
              </a:spcAft>
              <a:buSzPts val="1800"/>
              <a:buChar char="o"/>
              <a:defRPr/>
            </a:lvl4pPr>
            <a:lvl5pPr marL="2286000" lvl="4" indent="-342900" algn="l">
              <a:spcBef>
                <a:spcPts val="360"/>
              </a:spcBef>
              <a:spcAft>
                <a:spcPts val="0"/>
              </a:spcAft>
              <a:buSzPts val="1800"/>
              <a:buChar char="o"/>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SBM Header followed by Bullet">
  <p:cSld name="SBM Header followed by Bullet">
    <p:spTree>
      <p:nvGrpSpPr>
        <p:cNvPr id="1" name="Shape 220"/>
        <p:cNvGrpSpPr/>
        <p:nvPr/>
      </p:nvGrpSpPr>
      <p:grpSpPr>
        <a:xfrm>
          <a:off x="0" y="0"/>
          <a:ext cx="0" cy="0"/>
          <a:chOff x="0" y="0"/>
          <a:chExt cx="0" cy="0"/>
        </a:xfrm>
      </p:grpSpPr>
      <p:sp>
        <p:nvSpPr>
          <p:cNvPr id="221" name="Google Shape;221;p42"/>
          <p:cNvSpPr txBox="1">
            <a:spLocks noGrp="1"/>
          </p:cNvSpPr>
          <p:nvPr>
            <p:ph type="title"/>
          </p:nvPr>
        </p:nvSpPr>
        <p:spPr>
          <a:xfrm>
            <a:off x="4741333" y="288518"/>
            <a:ext cx="6827520" cy="7239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222" name="Google Shape;222;p42"/>
          <p:cNvSpPr txBox="1">
            <a:spLocks noGrp="1"/>
          </p:cNvSpPr>
          <p:nvPr>
            <p:ph type="body" idx="1"/>
          </p:nvPr>
        </p:nvSpPr>
        <p:spPr>
          <a:xfrm>
            <a:off x="641352" y="1325650"/>
            <a:ext cx="10941049" cy="4645336"/>
          </a:xfrm>
          <a:prstGeom prst="rect">
            <a:avLst/>
          </a:prstGeom>
          <a:noFill/>
          <a:ln>
            <a:noFill/>
          </a:ln>
        </p:spPr>
        <p:txBody>
          <a:bodyPr spcFirstLastPara="1" wrap="square" lIns="0" tIns="45700" rIns="91425" bIns="45700" anchor="t" anchorCtr="0">
            <a:noAutofit/>
          </a:bodyPr>
          <a:lstStyle>
            <a:lvl1pPr marL="457200" lvl="0" indent="-228600" algn="l">
              <a:spcBef>
                <a:spcPts val="640"/>
              </a:spcBef>
              <a:spcAft>
                <a:spcPts val="0"/>
              </a:spcAft>
              <a:buSzPts val="3200"/>
              <a:buFont typeface="Helvetica Neue"/>
              <a:buNone/>
              <a:defRPr/>
            </a:lvl1pPr>
            <a:lvl2pPr marL="914400" lvl="1" indent="-381000" algn="l">
              <a:spcBef>
                <a:spcPts val="480"/>
              </a:spcBef>
              <a:spcAft>
                <a:spcPts val="0"/>
              </a:spcAft>
              <a:buSzPts val="2400"/>
              <a:buFont typeface="Arial"/>
              <a:buChar char="•"/>
              <a:defRPr/>
            </a:lvl2pPr>
            <a:lvl3pPr marL="1371600" lvl="2" indent="-342900" algn="l">
              <a:spcBef>
                <a:spcPts val="360"/>
              </a:spcBef>
              <a:spcAft>
                <a:spcPts val="0"/>
              </a:spcAft>
              <a:buSzPts val="1800"/>
              <a:buChar char="o"/>
              <a:defRPr/>
            </a:lvl3pPr>
            <a:lvl4pPr marL="1828800" lvl="3" indent="-342900" algn="l">
              <a:spcBef>
                <a:spcPts val="360"/>
              </a:spcBef>
              <a:spcAft>
                <a:spcPts val="0"/>
              </a:spcAft>
              <a:buSzPts val="1800"/>
              <a:buChar char="o"/>
              <a:defRPr/>
            </a:lvl4pPr>
            <a:lvl5pPr marL="2286000" lvl="4" indent="-342900" algn="l">
              <a:spcBef>
                <a:spcPts val="360"/>
              </a:spcBef>
              <a:spcAft>
                <a:spcPts val="0"/>
              </a:spcAft>
              <a:buSzPts val="1800"/>
              <a:buChar char="o"/>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23" name="Google Shape;223;p42"/>
          <p:cNvSpPr txBox="1">
            <a:spLocks noGrp="1"/>
          </p:cNvSpPr>
          <p:nvPr>
            <p:ph type="body" idx="2"/>
          </p:nvPr>
        </p:nvSpPr>
        <p:spPr>
          <a:xfrm>
            <a:off x="0" y="6380212"/>
            <a:ext cx="12192000" cy="469900"/>
          </a:xfrm>
          <a:prstGeom prst="rect">
            <a:avLst/>
          </a:prstGeom>
          <a:noFill/>
          <a:ln>
            <a:noFill/>
          </a:ln>
        </p:spPr>
        <p:txBody>
          <a:bodyPr spcFirstLastPara="1" wrap="square" lIns="0" tIns="45700" rIns="91425" bIns="45700" anchor="ctr" anchorCtr="0">
            <a:noAutofit/>
          </a:bodyPr>
          <a:lstStyle>
            <a:lvl1pPr marL="457200" lvl="0" indent="-228600" algn="ctr">
              <a:spcBef>
                <a:spcPts val="400"/>
              </a:spcBef>
              <a:spcAft>
                <a:spcPts val="0"/>
              </a:spcAft>
              <a:buSzPts val="2000"/>
              <a:buFont typeface="Helvetica Neue"/>
              <a:buNone/>
              <a:defRPr sz="2000">
                <a:solidFill>
                  <a:srgbClr val="FFFFFF"/>
                </a:solidFill>
                <a:latin typeface="Helvetica Neue"/>
                <a:ea typeface="Helvetica Neue"/>
                <a:cs typeface="Helvetica Neue"/>
                <a:sym typeface="Helvetica Neue"/>
              </a:defRPr>
            </a:lvl1pPr>
            <a:lvl2pPr marL="914400" lvl="1" indent="-342900" algn="l">
              <a:spcBef>
                <a:spcPts val="360"/>
              </a:spcBef>
              <a:spcAft>
                <a:spcPts val="0"/>
              </a:spcAft>
              <a:buSzPts val="1800"/>
              <a:buChar char="o"/>
              <a:defRPr/>
            </a:lvl2pPr>
            <a:lvl3pPr marL="1371600" lvl="2" indent="-342900" algn="l">
              <a:spcBef>
                <a:spcPts val="360"/>
              </a:spcBef>
              <a:spcAft>
                <a:spcPts val="0"/>
              </a:spcAft>
              <a:buSzPts val="1800"/>
              <a:buChar char="o"/>
              <a:defRPr/>
            </a:lvl3pPr>
            <a:lvl4pPr marL="1828800" lvl="3" indent="-342900" algn="l">
              <a:spcBef>
                <a:spcPts val="360"/>
              </a:spcBef>
              <a:spcAft>
                <a:spcPts val="0"/>
              </a:spcAft>
              <a:buSzPts val="1800"/>
              <a:buChar char="o"/>
              <a:defRPr/>
            </a:lvl4pPr>
            <a:lvl5pPr marL="2286000" lvl="4" indent="-342900" algn="l">
              <a:spcBef>
                <a:spcPts val="360"/>
              </a:spcBef>
              <a:spcAft>
                <a:spcPts val="0"/>
              </a:spcAft>
              <a:buSzPts val="1800"/>
              <a:buChar char="o"/>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SBM Bulleted Text 3-Photos">
  <p:cSld name="SBM Bulleted Text 3-Photos">
    <p:spTree>
      <p:nvGrpSpPr>
        <p:cNvPr id="1" name="Shape 224"/>
        <p:cNvGrpSpPr/>
        <p:nvPr/>
      </p:nvGrpSpPr>
      <p:grpSpPr>
        <a:xfrm>
          <a:off x="0" y="0"/>
          <a:ext cx="0" cy="0"/>
          <a:chOff x="0" y="0"/>
          <a:chExt cx="0" cy="0"/>
        </a:xfrm>
      </p:grpSpPr>
      <p:sp>
        <p:nvSpPr>
          <p:cNvPr id="225" name="Google Shape;225;p43"/>
          <p:cNvSpPr>
            <a:spLocks noGrp="1"/>
          </p:cNvSpPr>
          <p:nvPr>
            <p:ph type="pic" idx="2"/>
          </p:nvPr>
        </p:nvSpPr>
        <p:spPr>
          <a:xfrm>
            <a:off x="7896157" y="1113257"/>
            <a:ext cx="4295843" cy="1675498"/>
          </a:xfrm>
          <a:prstGeom prst="rect">
            <a:avLst/>
          </a:prstGeom>
          <a:solidFill>
            <a:srgbClr val="D8D8D8"/>
          </a:solidFill>
          <a:ln>
            <a:noFill/>
          </a:ln>
        </p:spPr>
        <p:txBody>
          <a:bodyPr spcFirstLastPara="1" wrap="square" lIns="0" tIns="45700" rIns="91425" bIns="45700" anchor="t" anchorCtr="0">
            <a:noAutofit/>
          </a:bodyPr>
          <a:lstStyle>
            <a:lvl1pPr marR="0" lvl="0" algn="l" rtl="0">
              <a:spcBef>
                <a:spcPts val="640"/>
              </a:spcBef>
              <a:spcAft>
                <a:spcPts val="0"/>
              </a:spcAft>
              <a:buClr>
                <a:srgbClr val="B60225"/>
              </a:buClr>
              <a:buSzPts val="3200"/>
              <a:buFont typeface="Arial"/>
              <a:buNone/>
              <a:defRPr sz="3200" b="0" i="0" u="none" strike="noStrike" cap="none">
                <a:solidFill>
                  <a:schemeClr val="dk1"/>
                </a:solidFill>
                <a:latin typeface="Helvetica Neue"/>
                <a:ea typeface="Helvetica Neue"/>
                <a:cs typeface="Helvetica Neue"/>
                <a:sym typeface="Helvetica Neue"/>
              </a:defRPr>
            </a:lvl1pPr>
            <a:lvl2pPr marR="0" lvl="1" algn="l" rtl="0">
              <a:spcBef>
                <a:spcPts val="560"/>
              </a:spcBef>
              <a:spcAft>
                <a:spcPts val="0"/>
              </a:spcAft>
              <a:buClr>
                <a:srgbClr val="B60225"/>
              </a:buClr>
              <a:buSzPts val="2800"/>
              <a:buFont typeface="Courier New"/>
              <a:buNone/>
              <a:defRPr sz="2800" b="0" i="0" u="none" strike="noStrike" cap="none">
                <a:solidFill>
                  <a:schemeClr val="dk1"/>
                </a:solidFill>
                <a:latin typeface="Helvetica Neue"/>
                <a:ea typeface="Helvetica Neue"/>
                <a:cs typeface="Helvetica Neue"/>
                <a:sym typeface="Helvetica Neue"/>
              </a:defRPr>
            </a:lvl2pPr>
            <a:lvl3pPr marR="0" lvl="2" algn="l" rtl="0">
              <a:spcBef>
                <a:spcPts val="480"/>
              </a:spcBef>
              <a:spcAft>
                <a:spcPts val="0"/>
              </a:spcAft>
              <a:buClr>
                <a:srgbClr val="B60225"/>
              </a:buClr>
              <a:buSzPts val="2400"/>
              <a:buFont typeface="Courier New"/>
              <a:buNone/>
              <a:defRPr sz="2400" b="0" i="0" u="none" strike="noStrike" cap="none">
                <a:solidFill>
                  <a:schemeClr val="dk1"/>
                </a:solidFill>
                <a:latin typeface="Helvetica Neue"/>
                <a:ea typeface="Helvetica Neue"/>
                <a:cs typeface="Helvetica Neue"/>
                <a:sym typeface="Helvetica Neue"/>
              </a:defRPr>
            </a:lvl3pPr>
            <a:lvl4pPr marR="0" lvl="3" algn="l" rtl="0">
              <a:spcBef>
                <a:spcPts val="400"/>
              </a:spcBef>
              <a:spcAft>
                <a:spcPts val="0"/>
              </a:spcAft>
              <a:buClr>
                <a:srgbClr val="B60225"/>
              </a:buClr>
              <a:buSzPts val="2000"/>
              <a:buFont typeface="Courier New"/>
              <a:buNone/>
              <a:defRPr sz="2000" b="0" i="0" u="none" strike="noStrike" cap="none">
                <a:solidFill>
                  <a:schemeClr val="dk1"/>
                </a:solidFill>
                <a:latin typeface="Helvetica Neue"/>
                <a:ea typeface="Helvetica Neue"/>
                <a:cs typeface="Helvetica Neue"/>
                <a:sym typeface="Helvetica Neue"/>
              </a:defRPr>
            </a:lvl4pPr>
            <a:lvl5pPr marR="0" lvl="4" algn="l" rtl="0">
              <a:spcBef>
                <a:spcPts val="400"/>
              </a:spcBef>
              <a:spcAft>
                <a:spcPts val="0"/>
              </a:spcAft>
              <a:buClr>
                <a:srgbClr val="B60225"/>
              </a:buClr>
              <a:buSzPts val="2000"/>
              <a:buFont typeface="Courier New"/>
              <a:buNone/>
              <a:defRPr sz="2000" b="0" i="0" u="none" strike="noStrike" cap="none">
                <a:solidFill>
                  <a:schemeClr val="dk1"/>
                </a:solidFill>
                <a:latin typeface="Helvetica Neue"/>
                <a:ea typeface="Helvetica Neue"/>
                <a:cs typeface="Helvetica Neue"/>
                <a:sym typeface="Helvetica Neue"/>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226" name="Google Shape;226;p43"/>
          <p:cNvSpPr txBox="1">
            <a:spLocks noGrp="1"/>
          </p:cNvSpPr>
          <p:nvPr>
            <p:ph type="body" idx="1"/>
          </p:nvPr>
        </p:nvSpPr>
        <p:spPr>
          <a:xfrm>
            <a:off x="609600" y="1278439"/>
            <a:ext cx="6630163" cy="4821276"/>
          </a:xfrm>
          <a:prstGeom prst="rect">
            <a:avLst/>
          </a:prstGeom>
          <a:noFill/>
          <a:ln>
            <a:noFill/>
          </a:ln>
        </p:spPr>
        <p:txBody>
          <a:bodyPr spcFirstLastPara="1" wrap="square" lIns="0" tIns="0" rIns="91425" bIns="45700" anchor="t" anchorCtr="0">
            <a:noAutofit/>
          </a:bodyPr>
          <a:lstStyle>
            <a:lvl1pPr marL="457200" lvl="0" indent="-431800" algn="l">
              <a:spcBef>
                <a:spcPts val="640"/>
              </a:spcBef>
              <a:spcAft>
                <a:spcPts val="0"/>
              </a:spcAft>
              <a:buSzPts val="3200"/>
              <a:buFont typeface="Arial"/>
              <a:buChar char="•"/>
              <a:defRPr sz="3200">
                <a:solidFill>
                  <a:schemeClr val="dk1"/>
                </a:solidFill>
              </a:defRPr>
            </a:lvl1pPr>
            <a:lvl2pPr marL="914400" lvl="1" indent="-381000" algn="l">
              <a:spcBef>
                <a:spcPts val="480"/>
              </a:spcBef>
              <a:spcAft>
                <a:spcPts val="0"/>
              </a:spcAft>
              <a:buClr>
                <a:srgbClr val="B60225"/>
              </a:buClr>
              <a:buSzPts val="2400"/>
              <a:buFont typeface="Courier New"/>
              <a:buChar char="o"/>
              <a:defRPr sz="2400">
                <a:solidFill>
                  <a:schemeClr val="dk1"/>
                </a:solidFill>
              </a:defRPr>
            </a:lvl2pPr>
            <a:lvl3pPr marL="1371600" lvl="2" indent="-342900" algn="l">
              <a:spcBef>
                <a:spcPts val="360"/>
              </a:spcBef>
              <a:spcAft>
                <a:spcPts val="0"/>
              </a:spcAft>
              <a:buSzPts val="1800"/>
              <a:buChar char="o"/>
              <a:defRPr/>
            </a:lvl3pPr>
            <a:lvl4pPr marL="1828800" lvl="3" indent="-342900" algn="l">
              <a:spcBef>
                <a:spcPts val="360"/>
              </a:spcBef>
              <a:spcAft>
                <a:spcPts val="0"/>
              </a:spcAft>
              <a:buSzPts val="1800"/>
              <a:buChar char="o"/>
              <a:defRPr/>
            </a:lvl4pPr>
            <a:lvl5pPr marL="2286000" lvl="4" indent="-342900" algn="l">
              <a:spcBef>
                <a:spcPts val="360"/>
              </a:spcBef>
              <a:spcAft>
                <a:spcPts val="0"/>
              </a:spcAft>
              <a:buSzPts val="1800"/>
              <a:buChar char="o"/>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27" name="Google Shape;227;p43"/>
          <p:cNvSpPr txBox="1">
            <a:spLocks noGrp="1"/>
          </p:cNvSpPr>
          <p:nvPr>
            <p:ph type="body" idx="3"/>
          </p:nvPr>
        </p:nvSpPr>
        <p:spPr>
          <a:xfrm>
            <a:off x="4690533" y="284311"/>
            <a:ext cx="6827520" cy="726952"/>
          </a:xfrm>
          <a:prstGeom prst="rect">
            <a:avLst/>
          </a:prstGeom>
          <a:noFill/>
          <a:ln>
            <a:noFill/>
          </a:ln>
        </p:spPr>
        <p:txBody>
          <a:bodyPr spcFirstLastPara="1" wrap="square" lIns="0" tIns="45700" rIns="0" bIns="45700" anchor="ctr" anchorCtr="0">
            <a:noAutofit/>
          </a:bodyPr>
          <a:lstStyle>
            <a:lvl1pPr marL="457200" lvl="0" indent="-228600" algn="r">
              <a:spcBef>
                <a:spcPts val="320"/>
              </a:spcBef>
              <a:spcAft>
                <a:spcPts val="0"/>
              </a:spcAft>
              <a:buSzPts val="1600"/>
              <a:buFont typeface="Helvetica Neue"/>
              <a:buNone/>
              <a:defRPr sz="1600" cap="none">
                <a:solidFill>
                  <a:srgbClr val="000000"/>
                </a:solidFill>
                <a:latin typeface="Helvetica Neue"/>
                <a:ea typeface="Helvetica Neue"/>
                <a:cs typeface="Helvetica Neue"/>
                <a:sym typeface="Helvetica Neue"/>
              </a:defRPr>
            </a:lvl1pPr>
            <a:lvl2pPr marL="914400" lvl="1" indent="-342900" algn="l">
              <a:spcBef>
                <a:spcPts val="360"/>
              </a:spcBef>
              <a:spcAft>
                <a:spcPts val="0"/>
              </a:spcAft>
              <a:buSzPts val="1800"/>
              <a:buChar char="o"/>
              <a:defRPr/>
            </a:lvl2pPr>
            <a:lvl3pPr marL="1371600" lvl="2" indent="-342900" algn="l">
              <a:spcBef>
                <a:spcPts val="360"/>
              </a:spcBef>
              <a:spcAft>
                <a:spcPts val="0"/>
              </a:spcAft>
              <a:buSzPts val="1800"/>
              <a:buChar char="o"/>
              <a:defRPr/>
            </a:lvl3pPr>
            <a:lvl4pPr marL="1828800" lvl="3" indent="-342900" algn="l">
              <a:spcBef>
                <a:spcPts val="360"/>
              </a:spcBef>
              <a:spcAft>
                <a:spcPts val="0"/>
              </a:spcAft>
              <a:buSzPts val="1800"/>
              <a:buChar char="o"/>
              <a:defRPr/>
            </a:lvl4pPr>
            <a:lvl5pPr marL="2286000" lvl="4" indent="-342900" algn="l">
              <a:spcBef>
                <a:spcPts val="360"/>
              </a:spcBef>
              <a:spcAft>
                <a:spcPts val="0"/>
              </a:spcAft>
              <a:buSzPts val="1800"/>
              <a:buChar char="o"/>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28" name="Google Shape;228;p43"/>
          <p:cNvSpPr>
            <a:spLocks noGrp="1"/>
          </p:cNvSpPr>
          <p:nvPr>
            <p:ph type="pic" idx="4"/>
          </p:nvPr>
        </p:nvSpPr>
        <p:spPr>
          <a:xfrm>
            <a:off x="7896157" y="4698876"/>
            <a:ext cx="4295843" cy="1676525"/>
          </a:xfrm>
          <a:prstGeom prst="rect">
            <a:avLst/>
          </a:prstGeom>
          <a:solidFill>
            <a:srgbClr val="D8D8D8"/>
          </a:solidFill>
          <a:ln>
            <a:noFill/>
          </a:ln>
        </p:spPr>
        <p:txBody>
          <a:bodyPr spcFirstLastPara="1" wrap="square" lIns="0" tIns="45700" rIns="91425" bIns="45700" anchor="t" anchorCtr="0">
            <a:noAutofit/>
          </a:bodyPr>
          <a:lstStyle>
            <a:lvl1pPr marR="0" lvl="0" algn="l" rtl="0">
              <a:spcBef>
                <a:spcPts val="640"/>
              </a:spcBef>
              <a:spcAft>
                <a:spcPts val="0"/>
              </a:spcAft>
              <a:buClr>
                <a:srgbClr val="B60225"/>
              </a:buClr>
              <a:buSzPts val="3200"/>
              <a:buFont typeface="Arial"/>
              <a:buNone/>
              <a:defRPr sz="3200" b="0" i="0" u="none" strike="noStrike" cap="none">
                <a:solidFill>
                  <a:schemeClr val="dk1"/>
                </a:solidFill>
                <a:latin typeface="Helvetica Neue"/>
                <a:ea typeface="Helvetica Neue"/>
                <a:cs typeface="Helvetica Neue"/>
                <a:sym typeface="Helvetica Neue"/>
              </a:defRPr>
            </a:lvl1pPr>
            <a:lvl2pPr marR="0" lvl="1" algn="l" rtl="0">
              <a:spcBef>
                <a:spcPts val="560"/>
              </a:spcBef>
              <a:spcAft>
                <a:spcPts val="0"/>
              </a:spcAft>
              <a:buClr>
                <a:srgbClr val="B60225"/>
              </a:buClr>
              <a:buSzPts val="2800"/>
              <a:buFont typeface="Courier New"/>
              <a:buNone/>
              <a:defRPr sz="2800" b="0" i="0" u="none" strike="noStrike" cap="none">
                <a:solidFill>
                  <a:schemeClr val="dk1"/>
                </a:solidFill>
                <a:latin typeface="Helvetica Neue"/>
                <a:ea typeface="Helvetica Neue"/>
                <a:cs typeface="Helvetica Neue"/>
                <a:sym typeface="Helvetica Neue"/>
              </a:defRPr>
            </a:lvl2pPr>
            <a:lvl3pPr marR="0" lvl="2" algn="l" rtl="0">
              <a:spcBef>
                <a:spcPts val="480"/>
              </a:spcBef>
              <a:spcAft>
                <a:spcPts val="0"/>
              </a:spcAft>
              <a:buClr>
                <a:srgbClr val="B60225"/>
              </a:buClr>
              <a:buSzPts val="2400"/>
              <a:buFont typeface="Courier New"/>
              <a:buNone/>
              <a:defRPr sz="2400" b="0" i="0" u="none" strike="noStrike" cap="none">
                <a:solidFill>
                  <a:schemeClr val="dk1"/>
                </a:solidFill>
                <a:latin typeface="Helvetica Neue"/>
                <a:ea typeface="Helvetica Neue"/>
                <a:cs typeface="Helvetica Neue"/>
                <a:sym typeface="Helvetica Neue"/>
              </a:defRPr>
            </a:lvl3pPr>
            <a:lvl4pPr marR="0" lvl="3" algn="l" rtl="0">
              <a:spcBef>
                <a:spcPts val="400"/>
              </a:spcBef>
              <a:spcAft>
                <a:spcPts val="0"/>
              </a:spcAft>
              <a:buClr>
                <a:srgbClr val="B60225"/>
              </a:buClr>
              <a:buSzPts val="2000"/>
              <a:buFont typeface="Courier New"/>
              <a:buNone/>
              <a:defRPr sz="2000" b="0" i="0" u="none" strike="noStrike" cap="none">
                <a:solidFill>
                  <a:schemeClr val="dk1"/>
                </a:solidFill>
                <a:latin typeface="Helvetica Neue"/>
                <a:ea typeface="Helvetica Neue"/>
                <a:cs typeface="Helvetica Neue"/>
                <a:sym typeface="Helvetica Neue"/>
              </a:defRPr>
            </a:lvl4pPr>
            <a:lvl5pPr marR="0" lvl="4" algn="l" rtl="0">
              <a:spcBef>
                <a:spcPts val="400"/>
              </a:spcBef>
              <a:spcAft>
                <a:spcPts val="0"/>
              </a:spcAft>
              <a:buClr>
                <a:srgbClr val="B60225"/>
              </a:buClr>
              <a:buSzPts val="2000"/>
              <a:buFont typeface="Courier New"/>
              <a:buNone/>
              <a:defRPr sz="2000" b="0" i="0" u="none" strike="noStrike" cap="none">
                <a:solidFill>
                  <a:schemeClr val="dk1"/>
                </a:solidFill>
                <a:latin typeface="Helvetica Neue"/>
                <a:ea typeface="Helvetica Neue"/>
                <a:cs typeface="Helvetica Neue"/>
                <a:sym typeface="Helvetica Neue"/>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229" name="Google Shape;229;p43"/>
          <p:cNvSpPr>
            <a:spLocks noGrp="1"/>
          </p:cNvSpPr>
          <p:nvPr>
            <p:ph type="pic" idx="5"/>
          </p:nvPr>
        </p:nvSpPr>
        <p:spPr>
          <a:xfrm>
            <a:off x="7896157" y="2907348"/>
            <a:ext cx="4295843" cy="1672934"/>
          </a:xfrm>
          <a:prstGeom prst="rect">
            <a:avLst/>
          </a:prstGeom>
          <a:solidFill>
            <a:srgbClr val="D8D8D8"/>
          </a:solidFill>
          <a:ln>
            <a:noFill/>
          </a:ln>
        </p:spPr>
        <p:txBody>
          <a:bodyPr spcFirstLastPara="1" wrap="square" lIns="0" tIns="45700" rIns="91425" bIns="45700" anchor="t" anchorCtr="0">
            <a:noAutofit/>
          </a:bodyPr>
          <a:lstStyle>
            <a:lvl1pPr marR="0" lvl="0" algn="l" rtl="0">
              <a:spcBef>
                <a:spcPts val="640"/>
              </a:spcBef>
              <a:spcAft>
                <a:spcPts val="0"/>
              </a:spcAft>
              <a:buClr>
                <a:srgbClr val="B60225"/>
              </a:buClr>
              <a:buSzPts val="3200"/>
              <a:buFont typeface="Arial"/>
              <a:buNone/>
              <a:defRPr sz="3200" b="0" i="0" u="none" strike="noStrike" cap="none">
                <a:solidFill>
                  <a:schemeClr val="dk1"/>
                </a:solidFill>
                <a:latin typeface="Helvetica Neue"/>
                <a:ea typeface="Helvetica Neue"/>
                <a:cs typeface="Helvetica Neue"/>
                <a:sym typeface="Helvetica Neue"/>
              </a:defRPr>
            </a:lvl1pPr>
            <a:lvl2pPr marR="0" lvl="1" algn="l" rtl="0">
              <a:spcBef>
                <a:spcPts val="560"/>
              </a:spcBef>
              <a:spcAft>
                <a:spcPts val="0"/>
              </a:spcAft>
              <a:buClr>
                <a:srgbClr val="B60225"/>
              </a:buClr>
              <a:buSzPts val="2800"/>
              <a:buFont typeface="Courier New"/>
              <a:buNone/>
              <a:defRPr sz="2800" b="0" i="0" u="none" strike="noStrike" cap="none">
                <a:solidFill>
                  <a:schemeClr val="dk1"/>
                </a:solidFill>
                <a:latin typeface="Helvetica Neue"/>
                <a:ea typeface="Helvetica Neue"/>
                <a:cs typeface="Helvetica Neue"/>
                <a:sym typeface="Helvetica Neue"/>
              </a:defRPr>
            </a:lvl2pPr>
            <a:lvl3pPr marR="0" lvl="2" algn="l" rtl="0">
              <a:spcBef>
                <a:spcPts val="480"/>
              </a:spcBef>
              <a:spcAft>
                <a:spcPts val="0"/>
              </a:spcAft>
              <a:buClr>
                <a:srgbClr val="B60225"/>
              </a:buClr>
              <a:buSzPts val="2400"/>
              <a:buFont typeface="Courier New"/>
              <a:buNone/>
              <a:defRPr sz="2400" b="0" i="0" u="none" strike="noStrike" cap="none">
                <a:solidFill>
                  <a:schemeClr val="dk1"/>
                </a:solidFill>
                <a:latin typeface="Helvetica Neue"/>
                <a:ea typeface="Helvetica Neue"/>
                <a:cs typeface="Helvetica Neue"/>
                <a:sym typeface="Helvetica Neue"/>
              </a:defRPr>
            </a:lvl3pPr>
            <a:lvl4pPr marR="0" lvl="3" algn="l" rtl="0">
              <a:spcBef>
                <a:spcPts val="400"/>
              </a:spcBef>
              <a:spcAft>
                <a:spcPts val="0"/>
              </a:spcAft>
              <a:buClr>
                <a:srgbClr val="B60225"/>
              </a:buClr>
              <a:buSzPts val="2000"/>
              <a:buFont typeface="Courier New"/>
              <a:buNone/>
              <a:defRPr sz="2000" b="0" i="0" u="none" strike="noStrike" cap="none">
                <a:solidFill>
                  <a:schemeClr val="dk1"/>
                </a:solidFill>
                <a:latin typeface="Helvetica Neue"/>
                <a:ea typeface="Helvetica Neue"/>
                <a:cs typeface="Helvetica Neue"/>
                <a:sym typeface="Helvetica Neue"/>
              </a:defRPr>
            </a:lvl4pPr>
            <a:lvl5pPr marR="0" lvl="4" algn="l" rtl="0">
              <a:spcBef>
                <a:spcPts val="400"/>
              </a:spcBef>
              <a:spcAft>
                <a:spcPts val="0"/>
              </a:spcAft>
              <a:buClr>
                <a:srgbClr val="B60225"/>
              </a:buClr>
              <a:buSzPts val="2000"/>
              <a:buFont typeface="Courier New"/>
              <a:buNone/>
              <a:defRPr sz="2000" b="0" i="0" u="none" strike="noStrike" cap="none">
                <a:solidFill>
                  <a:schemeClr val="dk1"/>
                </a:solidFill>
                <a:latin typeface="Helvetica Neue"/>
                <a:ea typeface="Helvetica Neue"/>
                <a:cs typeface="Helvetica Neue"/>
                <a:sym typeface="Helvetica Neue"/>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230" name="Google Shape;230;p43"/>
          <p:cNvSpPr txBox="1">
            <a:spLocks noGrp="1"/>
          </p:cNvSpPr>
          <p:nvPr>
            <p:ph type="body" idx="6"/>
          </p:nvPr>
        </p:nvSpPr>
        <p:spPr>
          <a:xfrm>
            <a:off x="0" y="6380212"/>
            <a:ext cx="12192000" cy="469900"/>
          </a:xfrm>
          <a:prstGeom prst="rect">
            <a:avLst/>
          </a:prstGeom>
          <a:noFill/>
          <a:ln>
            <a:noFill/>
          </a:ln>
        </p:spPr>
        <p:txBody>
          <a:bodyPr spcFirstLastPara="1" wrap="square" lIns="0" tIns="45700" rIns="91425" bIns="45700" anchor="ctr" anchorCtr="0">
            <a:noAutofit/>
          </a:bodyPr>
          <a:lstStyle>
            <a:lvl1pPr marL="457200" lvl="0" indent="-228600" algn="ctr">
              <a:spcBef>
                <a:spcPts val="400"/>
              </a:spcBef>
              <a:spcAft>
                <a:spcPts val="0"/>
              </a:spcAft>
              <a:buSzPts val="2000"/>
              <a:buFont typeface="Helvetica Neue"/>
              <a:buNone/>
              <a:defRPr sz="2000">
                <a:solidFill>
                  <a:srgbClr val="FFFFFF"/>
                </a:solidFill>
                <a:latin typeface="Helvetica Neue"/>
                <a:ea typeface="Helvetica Neue"/>
                <a:cs typeface="Helvetica Neue"/>
                <a:sym typeface="Helvetica Neue"/>
              </a:defRPr>
            </a:lvl1pPr>
            <a:lvl2pPr marL="914400" lvl="1" indent="-342900" algn="l">
              <a:spcBef>
                <a:spcPts val="360"/>
              </a:spcBef>
              <a:spcAft>
                <a:spcPts val="0"/>
              </a:spcAft>
              <a:buSzPts val="1800"/>
              <a:buChar char="o"/>
              <a:defRPr/>
            </a:lvl2pPr>
            <a:lvl3pPr marL="1371600" lvl="2" indent="-342900" algn="l">
              <a:spcBef>
                <a:spcPts val="360"/>
              </a:spcBef>
              <a:spcAft>
                <a:spcPts val="0"/>
              </a:spcAft>
              <a:buSzPts val="1800"/>
              <a:buChar char="o"/>
              <a:defRPr/>
            </a:lvl3pPr>
            <a:lvl4pPr marL="1828800" lvl="3" indent="-342900" algn="l">
              <a:spcBef>
                <a:spcPts val="360"/>
              </a:spcBef>
              <a:spcAft>
                <a:spcPts val="0"/>
              </a:spcAft>
              <a:buSzPts val="1800"/>
              <a:buChar char="o"/>
              <a:defRPr/>
            </a:lvl4pPr>
            <a:lvl5pPr marL="2286000" lvl="4" indent="-342900" algn="l">
              <a:spcBef>
                <a:spcPts val="360"/>
              </a:spcBef>
              <a:spcAft>
                <a:spcPts val="0"/>
              </a:spcAft>
              <a:buSzPts val="1800"/>
              <a:buChar char="o"/>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SBM Bulleted Text-1 Photo">
  <p:cSld name="SBM Bulleted Text-1 Photo">
    <p:spTree>
      <p:nvGrpSpPr>
        <p:cNvPr id="1" name="Shape 231"/>
        <p:cNvGrpSpPr/>
        <p:nvPr/>
      </p:nvGrpSpPr>
      <p:grpSpPr>
        <a:xfrm>
          <a:off x="0" y="0"/>
          <a:ext cx="0" cy="0"/>
          <a:chOff x="0" y="0"/>
          <a:chExt cx="0" cy="0"/>
        </a:xfrm>
      </p:grpSpPr>
      <p:sp>
        <p:nvSpPr>
          <p:cNvPr id="232" name="Google Shape;232;p44"/>
          <p:cNvSpPr>
            <a:spLocks noGrp="1"/>
          </p:cNvSpPr>
          <p:nvPr>
            <p:ph type="pic" idx="2"/>
          </p:nvPr>
        </p:nvSpPr>
        <p:spPr>
          <a:xfrm>
            <a:off x="7010400" y="1111318"/>
            <a:ext cx="5181600" cy="5271436"/>
          </a:xfrm>
          <a:prstGeom prst="rect">
            <a:avLst/>
          </a:prstGeom>
          <a:solidFill>
            <a:srgbClr val="D8D8D8"/>
          </a:solidFill>
          <a:ln>
            <a:noFill/>
          </a:ln>
        </p:spPr>
        <p:txBody>
          <a:bodyPr spcFirstLastPara="1" wrap="square" lIns="0" tIns="45700" rIns="91425" bIns="45700" anchor="t" anchorCtr="0">
            <a:noAutofit/>
          </a:bodyPr>
          <a:lstStyle>
            <a:lvl1pPr marR="0" lvl="0" algn="l" rtl="0">
              <a:spcBef>
                <a:spcPts val="640"/>
              </a:spcBef>
              <a:spcAft>
                <a:spcPts val="0"/>
              </a:spcAft>
              <a:buClr>
                <a:srgbClr val="B60225"/>
              </a:buClr>
              <a:buSzPts val="3200"/>
              <a:buFont typeface="Arial"/>
              <a:buNone/>
              <a:defRPr sz="3200" b="0" i="0" u="none" strike="noStrike" cap="none">
                <a:solidFill>
                  <a:schemeClr val="dk1"/>
                </a:solidFill>
                <a:latin typeface="Helvetica Neue"/>
                <a:ea typeface="Helvetica Neue"/>
                <a:cs typeface="Helvetica Neue"/>
                <a:sym typeface="Helvetica Neue"/>
              </a:defRPr>
            </a:lvl1pPr>
            <a:lvl2pPr marR="0" lvl="1" algn="l" rtl="0">
              <a:spcBef>
                <a:spcPts val="560"/>
              </a:spcBef>
              <a:spcAft>
                <a:spcPts val="0"/>
              </a:spcAft>
              <a:buClr>
                <a:srgbClr val="B60225"/>
              </a:buClr>
              <a:buSzPts val="2800"/>
              <a:buFont typeface="Courier New"/>
              <a:buNone/>
              <a:defRPr sz="2800" b="0" i="0" u="none" strike="noStrike" cap="none">
                <a:solidFill>
                  <a:schemeClr val="dk1"/>
                </a:solidFill>
                <a:latin typeface="Helvetica Neue"/>
                <a:ea typeface="Helvetica Neue"/>
                <a:cs typeface="Helvetica Neue"/>
                <a:sym typeface="Helvetica Neue"/>
              </a:defRPr>
            </a:lvl2pPr>
            <a:lvl3pPr marR="0" lvl="2" algn="l" rtl="0">
              <a:spcBef>
                <a:spcPts val="480"/>
              </a:spcBef>
              <a:spcAft>
                <a:spcPts val="0"/>
              </a:spcAft>
              <a:buClr>
                <a:srgbClr val="B60225"/>
              </a:buClr>
              <a:buSzPts val="2400"/>
              <a:buFont typeface="Courier New"/>
              <a:buNone/>
              <a:defRPr sz="2400" b="0" i="0" u="none" strike="noStrike" cap="none">
                <a:solidFill>
                  <a:schemeClr val="dk1"/>
                </a:solidFill>
                <a:latin typeface="Helvetica Neue"/>
                <a:ea typeface="Helvetica Neue"/>
                <a:cs typeface="Helvetica Neue"/>
                <a:sym typeface="Helvetica Neue"/>
              </a:defRPr>
            </a:lvl3pPr>
            <a:lvl4pPr marR="0" lvl="3" algn="l" rtl="0">
              <a:spcBef>
                <a:spcPts val="400"/>
              </a:spcBef>
              <a:spcAft>
                <a:spcPts val="0"/>
              </a:spcAft>
              <a:buClr>
                <a:srgbClr val="B60225"/>
              </a:buClr>
              <a:buSzPts val="2000"/>
              <a:buFont typeface="Courier New"/>
              <a:buNone/>
              <a:defRPr sz="2000" b="0" i="0" u="none" strike="noStrike" cap="none">
                <a:solidFill>
                  <a:schemeClr val="dk1"/>
                </a:solidFill>
                <a:latin typeface="Helvetica Neue"/>
                <a:ea typeface="Helvetica Neue"/>
                <a:cs typeface="Helvetica Neue"/>
                <a:sym typeface="Helvetica Neue"/>
              </a:defRPr>
            </a:lvl4pPr>
            <a:lvl5pPr marR="0" lvl="4" algn="l" rtl="0">
              <a:spcBef>
                <a:spcPts val="400"/>
              </a:spcBef>
              <a:spcAft>
                <a:spcPts val="0"/>
              </a:spcAft>
              <a:buClr>
                <a:srgbClr val="B60225"/>
              </a:buClr>
              <a:buSzPts val="2000"/>
              <a:buFont typeface="Courier New"/>
              <a:buNone/>
              <a:defRPr sz="2000" b="0" i="0" u="none" strike="noStrike" cap="none">
                <a:solidFill>
                  <a:schemeClr val="dk1"/>
                </a:solidFill>
                <a:latin typeface="Helvetica Neue"/>
                <a:ea typeface="Helvetica Neue"/>
                <a:cs typeface="Helvetica Neue"/>
                <a:sym typeface="Helvetica Neue"/>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233" name="Google Shape;233;p44"/>
          <p:cNvSpPr txBox="1">
            <a:spLocks noGrp="1"/>
          </p:cNvSpPr>
          <p:nvPr>
            <p:ph type="body" idx="1"/>
          </p:nvPr>
        </p:nvSpPr>
        <p:spPr>
          <a:xfrm>
            <a:off x="4757038" y="284311"/>
            <a:ext cx="6825361" cy="731520"/>
          </a:xfrm>
          <a:prstGeom prst="rect">
            <a:avLst/>
          </a:prstGeom>
          <a:noFill/>
          <a:ln>
            <a:noFill/>
          </a:ln>
        </p:spPr>
        <p:txBody>
          <a:bodyPr spcFirstLastPara="1" wrap="square" lIns="0" tIns="45700" rIns="0" bIns="45700" anchor="ctr" anchorCtr="0">
            <a:noAutofit/>
          </a:bodyPr>
          <a:lstStyle>
            <a:lvl1pPr marL="457200" lvl="0" indent="-228600" algn="r">
              <a:spcBef>
                <a:spcPts val="320"/>
              </a:spcBef>
              <a:spcAft>
                <a:spcPts val="0"/>
              </a:spcAft>
              <a:buSzPts val="1600"/>
              <a:buFont typeface="Helvetica Neue"/>
              <a:buNone/>
              <a:defRPr sz="1600" cap="none">
                <a:solidFill>
                  <a:srgbClr val="000000"/>
                </a:solidFill>
                <a:latin typeface="Helvetica Neue"/>
                <a:ea typeface="Helvetica Neue"/>
                <a:cs typeface="Helvetica Neue"/>
                <a:sym typeface="Helvetica Neue"/>
              </a:defRPr>
            </a:lvl1pPr>
            <a:lvl2pPr marL="914400" lvl="1" indent="-342900" algn="l">
              <a:spcBef>
                <a:spcPts val="360"/>
              </a:spcBef>
              <a:spcAft>
                <a:spcPts val="0"/>
              </a:spcAft>
              <a:buSzPts val="1800"/>
              <a:buChar char="o"/>
              <a:defRPr/>
            </a:lvl2pPr>
            <a:lvl3pPr marL="1371600" lvl="2" indent="-342900" algn="l">
              <a:spcBef>
                <a:spcPts val="360"/>
              </a:spcBef>
              <a:spcAft>
                <a:spcPts val="0"/>
              </a:spcAft>
              <a:buSzPts val="1800"/>
              <a:buChar char="o"/>
              <a:defRPr/>
            </a:lvl3pPr>
            <a:lvl4pPr marL="1828800" lvl="3" indent="-342900" algn="l">
              <a:spcBef>
                <a:spcPts val="360"/>
              </a:spcBef>
              <a:spcAft>
                <a:spcPts val="0"/>
              </a:spcAft>
              <a:buSzPts val="1800"/>
              <a:buChar char="o"/>
              <a:defRPr/>
            </a:lvl4pPr>
            <a:lvl5pPr marL="2286000" lvl="4" indent="-342900" algn="l">
              <a:spcBef>
                <a:spcPts val="360"/>
              </a:spcBef>
              <a:spcAft>
                <a:spcPts val="0"/>
              </a:spcAft>
              <a:buSzPts val="1800"/>
              <a:buChar char="o"/>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34" name="Google Shape;234;p44"/>
          <p:cNvSpPr txBox="1">
            <a:spLocks noGrp="1"/>
          </p:cNvSpPr>
          <p:nvPr>
            <p:ph type="body" idx="3"/>
          </p:nvPr>
        </p:nvSpPr>
        <p:spPr>
          <a:xfrm>
            <a:off x="609600" y="1286795"/>
            <a:ext cx="5913787" cy="4846343"/>
          </a:xfrm>
          <a:prstGeom prst="rect">
            <a:avLst/>
          </a:prstGeom>
          <a:noFill/>
          <a:ln>
            <a:noFill/>
          </a:ln>
        </p:spPr>
        <p:txBody>
          <a:bodyPr spcFirstLastPara="1" wrap="square" lIns="0" tIns="0" rIns="91425" bIns="45700" anchor="t" anchorCtr="0">
            <a:noAutofit/>
          </a:bodyPr>
          <a:lstStyle>
            <a:lvl1pPr marL="457200" lvl="0" indent="-431800" algn="l">
              <a:spcBef>
                <a:spcPts val="640"/>
              </a:spcBef>
              <a:spcAft>
                <a:spcPts val="0"/>
              </a:spcAft>
              <a:buSzPts val="3200"/>
              <a:buFont typeface="Arial"/>
              <a:buChar char="•"/>
              <a:defRPr sz="3200">
                <a:solidFill>
                  <a:schemeClr val="dk1"/>
                </a:solidFill>
              </a:defRPr>
            </a:lvl1pPr>
            <a:lvl2pPr marL="914400" lvl="1" indent="-381000" algn="l">
              <a:spcBef>
                <a:spcPts val="480"/>
              </a:spcBef>
              <a:spcAft>
                <a:spcPts val="0"/>
              </a:spcAft>
              <a:buClr>
                <a:srgbClr val="B60225"/>
              </a:buClr>
              <a:buSzPts val="2400"/>
              <a:buFont typeface="Courier New"/>
              <a:buChar char="o"/>
              <a:defRPr sz="2400">
                <a:solidFill>
                  <a:schemeClr val="dk1"/>
                </a:solidFill>
              </a:defRPr>
            </a:lvl2pPr>
            <a:lvl3pPr marL="1371600" lvl="2" indent="-342900" algn="l">
              <a:spcBef>
                <a:spcPts val="360"/>
              </a:spcBef>
              <a:spcAft>
                <a:spcPts val="0"/>
              </a:spcAft>
              <a:buSzPts val="1800"/>
              <a:buChar char="o"/>
              <a:defRPr/>
            </a:lvl3pPr>
            <a:lvl4pPr marL="1828800" lvl="3" indent="-342900" algn="l">
              <a:spcBef>
                <a:spcPts val="360"/>
              </a:spcBef>
              <a:spcAft>
                <a:spcPts val="0"/>
              </a:spcAft>
              <a:buSzPts val="1800"/>
              <a:buChar char="o"/>
              <a:defRPr/>
            </a:lvl4pPr>
            <a:lvl5pPr marL="2286000" lvl="4" indent="-342900" algn="l">
              <a:spcBef>
                <a:spcPts val="360"/>
              </a:spcBef>
              <a:spcAft>
                <a:spcPts val="0"/>
              </a:spcAft>
              <a:buSzPts val="1800"/>
              <a:buChar char="o"/>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35" name="Google Shape;235;p44"/>
          <p:cNvSpPr txBox="1">
            <a:spLocks noGrp="1"/>
          </p:cNvSpPr>
          <p:nvPr>
            <p:ph type="body" idx="4"/>
          </p:nvPr>
        </p:nvSpPr>
        <p:spPr>
          <a:xfrm>
            <a:off x="0" y="6380212"/>
            <a:ext cx="12192000" cy="469900"/>
          </a:xfrm>
          <a:prstGeom prst="rect">
            <a:avLst/>
          </a:prstGeom>
          <a:noFill/>
          <a:ln>
            <a:noFill/>
          </a:ln>
        </p:spPr>
        <p:txBody>
          <a:bodyPr spcFirstLastPara="1" wrap="square" lIns="0" tIns="45700" rIns="91425" bIns="45700" anchor="ctr" anchorCtr="0">
            <a:noAutofit/>
          </a:bodyPr>
          <a:lstStyle>
            <a:lvl1pPr marL="457200" lvl="0" indent="-228600" algn="ctr">
              <a:spcBef>
                <a:spcPts val="400"/>
              </a:spcBef>
              <a:spcAft>
                <a:spcPts val="0"/>
              </a:spcAft>
              <a:buSzPts val="2000"/>
              <a:buFont typeface="Helvetica Neue"/>
              <a:buNone/>
              <a:defRPr sz="2000">
                <a:solidFill>
                  <a:srgbClr val="FFFFFF"/>
                </a:solidFill>
                <a:latin typeface="Helvetica Neue"/>
                <a:ea typeface="Helvetica Neue"/>
                <a:cs typeface="Helvetica Neue"/>
                <a:sym typeface="Helvetica Neue"/>
              </a:defRPr>
            </a:lvl1pPr>
            <a:lvl2pPr marL="914400" lvl="1" indent="-342900" algn="l">
              <a:spcBef>
                <a:spcPts val="360"/>
              </a:spcBef>
              <a:spcAft>
                <a:spcPts val="0"/>
              </a:spcAft>
              <a:buSzPts val="1800"/>
              <a:buChar char="o"/>
              <a:defRPr/>
            </a:lvl2pPr>
            <a:lvl3pPr marL="1371600" lvl="2" indent="-342900" algn="l">
              <a:spcBef>
                <a:spcPts val="360"/>
              </a:spcBef>
              <a:spcAft>
                <a:spcPts val="0"/>
              </a:spcAft>
              <a:buSzPts val="1800"/>
              <a:buChar char="o"/>
              <a:defRPr/>
            </a:lvl3pPr>
            <a:lvl4pPr marL="1828800" lvl="3" indent="-342900" algn="l">
              <a:spcBef>
                <a:spcPts val="360"/>
              </a:spcBef>
              <a:spcAft>
                <a:spcPts val="0"/>
              </a:spcAft>
              <a:buSzPts val="1800"/>
              <a:buChar char="o"/>
              <a:defRPr/>
            </a:lvl4pPr>
            <a:lvl5pPr marL="2286000" lvl="4" indent="-342900" algn="l">
              <a:spcBef>
                <a:spcPts val="360"/>
              </a:spcBef>
              <a:spcAft>
                <a:spcPts val="0"/>
              </a:spcAft>
              <a:buSzPts val="1800"/>
              <a:buChar char="o"/>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SBM Bulleted Text-2 Charts">
  <p:cSld name="SBM Bulleted Text-2 Charts">
    <p:spTree>
      <p:nvGrpSpPr>
        <p:cNvPr id="1" name="Shape 236"/>
        <p:cNvGrpSpPr/>
        <p:nvPr/>
      </p:nvGrpSpPr>
      <p:grpSpPr>
        <a:xfrm>
          <a:off x="0" y="0"/>
          <a:ext cx="0" cy="0"/>
          <a:chOff x="0" y="0"/>
          <a:chExt cx="0" cy="0"/>
        </a:xfrm>
      </p:grpSpPr>
      <p:sp>
        <p:nvSpPr>
          <p:cNvPr id="237" name="Google Shape;237;p45"/>
          <p:cNvSpPr txBox="1">
            <a:spLocks noGrp="1"/>
          </p:cNvSpPr>
          <p:nvPr>
            <p:ph type="title"/>
          </p:nvPr>
        </p:nvSpPr>
        <p:spPr>
          <a:xfrm>
            <a:off x="4741333" y="296659"/>
            <a:ext cx="6827520" cy="7239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238" name="Google Shape;238;p45"/>
          <p:cNvSpPr>
            <a:spLocks noGrp="1"/>
          </p:cNvSpPr>
          <p:nvPr>
            <p:ph type="chart" idx="2"/>
          </p:nvPr>
        </p:nvSpPr>
        <p:spPr>
          <a:xfrm>
            <a:off x="6637867" y="1111319"/>
            <a:ext cx="5554133" cy="2560393"/>
          </a:xfrm>
          <a:prstGeom prst="rect">
            <a:avLst/>
          </a:prstGeom>
          <a:noFill/>
          <a:ln>
            <a:noFill/>
          </a:ln>
        </p:spPr>
        <p:txBody>
          <a:bodyPr spcFirstLastPara="1" wrap="square" lIns="0" tIns="45700" rIns="91425" bIns="45700" anchor="t" anchorCtr="0">
            <a:noAutofit/>
          </a:bodyPr>
          <a:lstStyle>
            <a:lvl1pPr marR="0" lvl="0" algn="l" rtl="0">
              <a:spcBef>
                <a:spcPts val="640"/>
              </a:spcBef>
              <a:spcAft>
                <a:spcPts val="0"/>
              </a:spcAft>
              <a:buClr>
                <a:srgbClr val="B60225"/>
              </a:buClr>
              <a:buSzPts val="3200"/>
              <a:buFont typeface="Arial"/>
              <a:buNone/>
              <a:defRPr sz="3200" b="0" i="0" u="none" strike="noStrike" cap="none">
                <a:solidFill>
                  <a:schemeClr val="dk1"/>
                </a:solidFill>
                <a:latin typeface="Helvetica Neue"/>
                <a:ea typeface="Helvetica Neue"/>
                <a:cs typeface="Helvetica Neue"/>
                <a:sym typeface="Helvetica Neue"/>
              </a:defRPr>
            </a:lvl1pPr>
            <a:lvl2pPr marR="0" lvl="1" algn="l" rtl="0">
              <a:spcBef>
                <a:spcPts val="480"/>
              </a:spcBef>
              <a:spcAft>
                <a:spcPts val="0"/>
              </a:spcAft>
              <a:buClr>
                <a:srgbClr val="B60225"/>
              </a:buClr>
              <a:buSzPts val="2400"/>
              <a:buFont typeface="Courier New"/>
              <a:buChar char="o"/>
              <a:defRPr sz="2400" b="0" i="0" u="none" strike="noStrike" cap="none">
                <a:solidFill>
                  <a:schemeClr val="dk1"/>
                </a:solidFill>
                <a:latin typeface="Helvetica Neue"/>
                <a:ea typeface="Helvetica Neue"/>
                <a:cs typeface="Helvetica Neue"/>
                <a:sym typeface="Helvetica Neue"/>
              </a:defRPr>
            </a:lvl2pPr>
            <a:lvl3pPr marR="0" lvl="2" algn="l" rtl="0">
              <a:spcBef>
                <a:spcPts val="480"/>
              </a:spcBef>
              <a:spcAft>
                <a:spcPts val="0"/>
              </a:spcAft>
              <a:buClr>
                <a:srgbClr val="B60225"/>
              </a:buClr>
              <a:buSzPts val="2400"/>
              <a:buFont typeface="Courier New"/>
              <a:buChar char="o"/>
              <a:defRPr sz="2400" b="0" i="0" u="none" strike="noStrike" cap="none">
                <a:solidFill>
                  <a:schemeClr val="dk1"/>
                </a:solidFill>
                <a:latin typeface="Helvetica Neue"/>
                <a:ea typeface="Helvetica Neue"/>
                <a:cs typeface="Helvetica Neue"/>
                <a:sym typeface="Helvetica Neue"/>
              </a:defRPr>
            </a:lvl3pPr>
            <a:lvl4pPr marR="0" lvl="3" algn="l" rtl="0">
              <a:spcBef>
                <a:spcPts val="480"/>
              </a:spcBef>
              <a:spcAft>
                <a:spcPts val="0"/>
              </a:spcAft>
              <a:buClr>
                <a:srgbClr val="B60225"/>
              </a:buClr>
              <a:buSzPts val="2400"/>
              <a:buFont typeface="Courier New"/>
              <a:buChar char="o"/>
              <a:defRPr sz="2400" b="0" i="0" u="none" strike="noStrike" cap="none">
                <a:solidFill>
                  <a:schemeClr val="dk1"/>
                </a:solidFill>
                <a:latin typeface="Helvetica Neue"/>
                <a:ea typeface="Helvetica Neue"/>
                <a:cs typeface="Helvetica Neue"/>
                <a:sym typeface="Helvetica Neue"/>
              </a:defRPr>
            </a:lvl4pPr>
            <a:lvl5pPr marR="0" lvl="4" algn="l" rtl="0">
              <a:spcBef>
                <a:spcPts val="480"/>
              </a:spcBef>
              <a:spcAft>
                <a:spcPts val="0"/>
              </a:spcAft>
              <a:buClr>
                <a:srgbClr val="B60225"/>
              </a:buClr>
              <a:buSzPts val="2400"/>
              <a:buFont typeface="Courier New"/>
              <a:buChar char="o"/>
              <a:defRPr sz="2400" b="0" i="0" u="none" strike="noStrike" cap="none">
                <a:solidFill>
                  <a:schemeClr val="dk1"/>
                </a:solidFill>
                <a:latin typeface="Helvetica Neue"/>
                <a:ea typeface="Helvetica Neue"/>
                <a:cs typeface="Helvetica Neue"/>
                <a:sym typeface="Helvetica Neue"/>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239" name="Google Shape;239;p45"/>
          <p:cNvSpPr>
            <a:spLocks noGrp="1"/>
          </p:cNvSpPr>
          <p:nvPr>
            <p:ph type="chart" idx="3"/>
          </p:nvPr>
        </p:nvSpPr>
        <p:spPr>
          <a:xfrm>
            <a:off x="6637867" y="3826396"/>
            <a:ext cx="5554133" cy="2556364"/>
          </a:xfrm>
          <a:prstGeom prst="rect">
            <a:avLst/>
          </a:prstGeom>
          <a:noFill/>
          <a:ln>
            <a:noFill/>
          </a:ln>
        </p:spPr>
        <p:txBody>
          <a:bodyPr spcFirstLastPara="1" wrap="square" lIns="0" tIns="45700" rIns="91425" bIns="45700" anchor="t" anchorCtr="0">
            <a:noAutofit/>
          </a:bodyPr>
          <a:lstStyle>
            <a:lvl1pPr marR="0" lvl="0" algn="l" rtl="0">
              <a:spcBef>
                <a:spcPts val="640"/>
              </a:spcBef>
              <a:spcAft>
                <a:spcPts val="0"/>
              </a:spcAft>
              <a:buClr>
                <a:srgbClr val="B60225"/>
              </a:buClr>
              <a:buSzPts val="3200"/>
              <a:buFont typeface="Arial"/>
              <a:buNone/>
              <a:defRPr sz="3200" b="0" i="0" u="none" strike="noStrike" cap="none">
                <a:solidFill>
                  <a:schemeClr val="dk1"/>
                </a:solidFill>
                <a:latin typeface="Helvetica Neue"/>
                <a:ea typeface="Helvetica Neue"/>
                <a:cs typeface="Helvetica Neue"/>
                <a:sym typeface="Helvetica Neue"/>
              </a:defRPr>
            </a:lvl1pPr>
            <a:lvl2pPr marR="0" lvl="1" algn="l" rtl="0">
              <a:spcBef>
                <a:spcPts val="480"/>
              </a:spcBef>
              <a:spcAft>
                <a:spcPts val="0"/>
              </a:spcAft>
              <a:buClr>
                <a:srgbClr val="B60225"/>
              </a:buClr>
              <a:buSzPts val="2400"/>
              <a:buFont typeface="Courier New"/>
              <a:buChar char="o"/>
              <a:defRPr sz="2400" b="0" i="0" u="none" strike="noStrike" cap="none">
                <a:solidFill>
                  <a:schemeClr val="dk1"/>
                </a:solidFill>
                <a:latin typeface="Helvetica Neue"/>
                <a:ea typeface="Helvetica Neue"/>
                <a:cs typeface="Helvetica Neue"/>
                <a:sym typeface="Helvetica Neue"/>
              </a:defRPr>
            </a:lvl2pPr>
            <a:lvl3pPr marR="0" lvl="2" algn="l" rtl="0">
              <a:spcBef>
                <a:spcPts val="480"/>
              </a:spcBef>
              <a:spcAft>
                <a:spcPts val="0"/>
              </a:spcAft>
              <a:buClr>
                <a:srgbClr val="B60225"/>
              </a:buClr>
              <a:buSzPts val="2400"/>
              <a:buFont typeface="Courier New"/>
              <a:buChar char="o"/>
              <a:defRPr sz="2400" b="0" i="0" u="none" strike="noStrike" cap="none">
                <a:solidFill>
                  <a:schemeClr val="dk1"/>
                </a:solidFill>
                <a:latin typeface="Helvetica Neue"/>
                <a:ea typeface="Helvetica Neue"/>
                <a:cs typeface="Helvetica Neue"/>
                <a:sym typeface="Helvetica Neue"/>
              </a:defRPr>
            </a:lvl3pPr>
            <a:lvl4pPr marR="0" lvl="3" algn="l" rtl="0">
              <a:spcBef>
                <a:spcPts val="480"/>
              </a:spcBef>
              <a:spcAft>
                <a:spcPts val="0"/>
              </a:spcAft>
              <a:buClr>
                <a:srgbClr val="B60225"/>
              </a:buClr>
              <a:buSzPts val="2400"/>
              <a:buFont typeface="Courier New"/>
              <a:buChar char="o"/>
              <a:defRPr sz="2400" b="0" i="0" u="none" strike="noStrike" cap="none">
                <a:solidFill>
                  <a:schemeClr val="dk1"/>
                </a:solidFill>
                <a:latin typeface="Helvetica Neue"/>
                <a:ea typeface="Helvetica Neue"/>
                <a:cs typeface="Helvetica Neue"/>
                <a:sym typeface="Helvetica Neue"/>
              </a:defRPr>
            </a:lvl4pPr>
            <a:lvl5pPr marR="0" lvl="4" algn="l" rtl="0">
              <a:spcBef>
                <a:spcPts val="480"/>
              </a:spcBef>
              <a:spcAft>
                <a:spcPts val="0"/>
              </a:spcAft>
              <a:buClr>
                <a:srgbClr val="B60225"/>
              </a:buClr>
              <a:buSzPts val="2400"/>
              <a:buFont typeface="Courier New"/>
              <a:buChar char="o"/>
              <a:defRPr sz="2400" b="0" i="0" u="none" strike="noStrike" cap="none">
                <a:solidFill>
                  <a:schemeClr val="dk1"/>
                </a:solidFill>
                <a:latin typeface="Helvetica Neue"/>
                <a:ea typeface="Helvetica Neue"/>
                <a:cs typeface="Helvetica Neue"/>
                <a:sym typeface="Helvetica Neue"/>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240" name="Google Shape;240;p45"/>
          <p:cNvSpPr txBox="1">
            <a:spLocks noGrp="1"/>
          </p:cNvSpPr>
          <p:nvPr>
            <p:ph type="body" idx="1"/>
          </p:nvPr>
        </p:nvSpPr>
        <p:spPr>
          <a:xfrm>
            <a:off x="626534" y="1314511"/>
            <a:ext cx="5549516" cy="4701035"/>
          </a:xfrm>
          <a:prstGeom prst="rect">
            <a:avLst/>
          </a:prstGeom>
          <a:noFill/>
          <a:ln>
            <a:noFill/>
          </a:ln>
        </p:spPr>
        <p:txBody>
          <a:bodyPr spcFirstLastPara="1" wrap="square" lIns="0"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o"/>
              <a:defRPr/>
            </a:lvl2pPr>
            <a:lvl3pPr marL="1371600" lvl="2" indent="-342900" algn="l">
              <a:spcBef>
                <a:spcPts val="360"/>
              </a:spcBef>
              <a:spcAft>
                <a:spcPts val="0"/>
              </a:spcAft>
              <a:buSzPts val="1800"/>
              <a:buChar char="o"/>
              <a:defRPr/>
            </a:lvl3pPr>
            <a:lvl4pPr marL="1828800" lvl="3" indent="-342900" algn="l">
              <a:spcBef>
                <a:spcPts val="360"/>
              </a:spcBef>
              <a:spcAft>
                <a:spcPts val="0"/>
              </a:spcAft>
              <a:buSzPts val="1800"/>
              <a:buChar char="o"/>
              <a:defRPr/>
            </a:lvl4pPr>
            <a:lvl5pPr marL="2286000" lvl="4" indent="-342900" algn="l">
              <a:spcBef>
                <a:spcPts val="360"/>
              </a:spcBef>
              <a:spcAft>
                <a:spcPts val="0"/>
              </a:spcAft>
              <a:buSzPts val="1800"/>
              <a:buChar char="o"/>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1" name="Google Shape;241;p45"/>
          <p:cNvSpPr txBox="1">
            <a:spLocks noGrp="1"/>
          </p:cNvSpPr>
          <p:nvPr>
            <p:ph type="body" idx="4"/>
          </p:nvPr>
        </p:nvSpPr>
        <p:spPr>
          <a:xfrm>
            <a:off x="0" y="6380212"/>
            <a:ext cx="12192000" cy="469900"/>
          </a:xfrm>
          <a:prstGeom prst="rect">
            <a:avLst/>
          </a:prstGeom>
          <a:noFill/>
          <a:ln>
            <a:noFill/>
          </a:ln>
        </p:spPr>
        <p:txBody>
          <a:bodyPr spcFirstLastPara="1" wrap="square" lIns="0" tIns="45700" rIns="91425" bIns="45700" anchor="ctr" anchorCtr="0">
            <a:noAutofit/>
          </a:bodyPr>
          <a:lstStyle>
            <a:lvl1pPr marL="457200" lvl="0" indent="-228600" algn="ctr">
              <a:spcBef>
                <a:spcPts val="400"/>
              </a:spcBef>
              <a:spcAft>
                <a:spcPts val="0"/>
              </a:spcAft>
              <a:buSzPts val="2000"/>
              <a:buFont typeface="Helvetica Neue"/>
              <a:buNone/>
              <a:defRPr sz="2000">
                <a:solidFill>
                  <a:srgbClr val="FFFFFF"/>
                </a:solidFill>
                <a:latin typeface="Helvetica Neue"/>
                <a:ea typeface="Helvetica Neue"/>
                <a:cs typeface="Helvetica Neue"/>
                <a:sym typeface="Helvetica Neue"/>
              </a:defRPr>
            </a:lvl1pPr>
            <a:lvl2pPr marL="914400" lvl="1" indent="-342900" algn="l">
              <a:spcBef>
                <a:spcPts val="360"/>
              </a:spcBef>
              <a:spcAft>
                <a:spcPts val="0"/>
              </a:spcAft>
              <a:buSzPts val="1800"/>
              <a:buChar char="o"/>
              <a:defRPr/>
            </a:lvl2pPr>
            <a:lvl3pPr marL="1371600" lvl="2" indent="-342900" algn="l">
              <a:spcBef>
                <a:spcPts val="360"/>
              </a:spcBef>
              <a:spcAft>
                <a:spcPts val="0"/>
              </a:spcAft>
              <a:buSzPts val="1800"/>
              <a:buChar char="o"/>
              <a:defRPr/>
            </a:lvl3pPr>
            <a:lvl4pPr marL="1828800" lvl="3" indent="-342900" algn="l">
              <a:spcBef>
                <a:spcPts val="360"/>
              </a:spcBef>
              <a:spcAft>
                <a:spcPts val="0"/>
              </a:spcAft>
              <a:buSzPts val="1800"/>
              <a:buChar char="o"/>
              <a:defRPr/>
            </a:lvl4pPr>
            <a:lvl5pPr marL="2286000" lvl="4" indent="-342900" algn="l">
              <a:spcBef>
                <a:spcPts val="360"/>
              </a:spcBef>
              <a:spcAft>
                <a:spcPts val="0"/>
              </a:spcAft>
              <a:buSzPts val="1800"/>
              <a:buChar char="o"/>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SBM Bulleted Text-2 Tables">
  <p:cSld name="SBM Bulleted Text-2 Tables">
    <p:spTree>
      <p:nvGrpSpPr>
        <p:cNvPr id="1" name="Shape 242"/>
        <p:cNvGrpSpPr/>
        <p:nvPr/>
      </p:nvGrpSpPr>
      <p:grpSpPr>
        <a:xfrm>
          <a:off x="0" y="0"/>
          <a:ext cx="0" cy="0"/>
          <a:chOff x="0" y="0"/>
          <a:chExt cx="0" cy="0"/>
        </a:xfrm>
      </p:grpSpPr>
      <p:sp>
        <p:nvSpPr>
          <p:cNvPr id="243" name="Google Shape;243;p46"/>
          <p:cNvSpPr txBox="1">
            <a:spLocks noGrp="1"/>
          </p:cNvSpPr>
          <p:nvPr>
            <p:ph type="title"/>
          </p:nvPr>
        </p:nvSpPr>
        <p:spPr>
          <a:xfrm>
            <a:off x="4741333" y="293087"/>
            <a:ext cx="6827520" cy="727473"/>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244" name="Google Shape;244;p46"/>
          <p:cNvSpPr txBox="1">
            <a:spLocks noGrp="1"/>
          </p:cNvSpPr>
          <p:nvPr>
            <p:ph type="body" idx="1"/>
          </p:nvPr>
        </p:nvSpPr>
        <p:spPr>
          <a:xfrm>
            <a:off x="626531" y="1270033"/>
            <a:ext cx="5439671" cy="4700954"/>
          </a:xfrm>
          <a:prstGeom prst="rect">
            <a:avLst/>
          </a:prstGeom>
          <a:noFill/>
          <a:ln>
            <a:noFill/>
          </a:ln>
        </p:spPr>
        <p:txBody>
          <a:bodyPr spcFirstLastPara="1" wrap="square" lIns="0"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o"/>
              <a:defRPr/>
            </a:lvl2pPr>
            <a:lvl3pPr marL="1371600" lvl="2" indent="-342900" algn="l">
              <a:spcBef>
                <a:spcPts val="360"/>
              </a:spcBef>
              <a:spcAft>
                <a:spcPts val="0"/>
              </a:spcAft>
              <a:buSzPts val="1800"/>
              <a:buChar char="o"/>
              <a:defRPr/>
            </a:lvl3pPr>
            <a:lvl4pPr marL="1828800" lvl="3" indent="-342900" algn="l">
              <a:spcBef>
                <a:spcPts val="360"/>
              </a:spcBef>
              <a:spcAft>
                <a:spcPts val="0"/>
              </a:spcAft>
              <a:buSzPts val="1800"/>
              <a:buChar char="o"/>
              <a:defRPr/>
            </a:lvl4pPr>
            <a:lvl5pPr marL="2286000" lvl="4" indent="-342900" algn="l">
              <a:spcBef>
                <a:spcPts val="360"/>
              </a:spcBef>
              <a:spcAft>
                <a:spcPts val="0"/>
              </a:spcAft>
              <a:buSzPts val="1800"/>
              <a:buChar char="o"/>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5" name="Google Shape;245;p46"/>
          <p:cNvSpPr txBox="1">
            <a:spLocks noGrp="1"/>
          </p:cNvSpPr>
          <p:nvPr>
            <p:ph type="body" idx="2"/>
          </p:nvPr>
        </p:nvSpPr>
        <p:spPr>
          <a:xfrm>
            <a:off x="0" y="6380212"/>
            <a:ext cx="12192000" cy="469900"/>
          </a:xfrm>
          <a:prstGeom prst="rect">
            <a:avLst/>
          </a:prstGeom>
          <a:noFill/>
          <a:ln>
            <a:noFill/>
          </a:ln>
        </p:spPr>
        <p:txBody>
          <a:bodyPr spcFirstLastPara="1" wrap="square" lIns="0" tIns="45700" rIns="91425" bIns="45700" anchor="ctr" anchorCtr="0">
            <a:noAutofit/>
          </a:bodyPr>
          <a:lstStyle>
            <a:lvl1pPr marL="457200" lvl="0" indent="-228600" algn="ctr">
              <a:spcBef>
                <a:spcPts val="400"/>
              </a:spcBef>
              <a:spcAft>
                <a:spcPts val="0"/>
              </a:spcAft>
              <a:buSzPts val="2000"/>
              <a:buFont typeface="Helvetica Neue"/>
              <a:buNone/>
              <a:defRPr sz="2000">
                <a:solidFill>
                  <a:srgbClr val="FFFFFF"/>
                </a:solidFill>
                <a:latin typeface="Helvetica Neue"/>
                <a:ea typeface="Helvetica Neue"/>
                <a:cs typeface="Helvetica Neue"/>
                <a:sym typeface="Helvetica Neue"/>
              </a:defRPr>
            </a:lvl1pPr>
            <a:lvl2pPr marL="914400" lvl="1" indent="-342900" algn="l">
              <a:spcBef>
                <a:spcPts val="360"/>
              </a:spcBef>
              <a:spcAft>
                <a:spcPts val="0"/>
              </a:spcAft>
              <a:buSzPts val="1800"/>
              <a:buChar char="o"/>
              <a:defRPr/>
            </a:lvl2pPr>
            <a:lvl3pPr marL="1371600" lvl="2" indent="-342900" algn="l">
              <a:spcBef>
                <a:spcPts val="360"/>
              </a:spcBef>
              <a:spcAft>
                <a:spcPts val="0"/>
              </a:spcAft>
              <a:buSzPts val="1800"/>
              <a:buChar char="o"/>
              <a:defRPr/>
            </a:lvl3pPr>
            <a:lvl4pPr marL="1828800" lvl="3" indent="-342900" algn="l">
              <a:spcBef>
                <a:spcPts val="360"/>
              </a:spcBef>
              <a:spcAft>
                <a:spcPts val="0"/>
              </a:spcAft>
              <a:buSzPts val="1800"/>
              <a:buChar char="o"/>
              <a:defRPr/>
            </a:lvl4pPr>
            <a:lvl5pPr marL="2286000" lvl="4" indent="-342900" algn="l">
              <a:spcBef>
                <a:spcPts val="360"/>
              </a:spcBef>
              <a:spcAft>
                <a:spcPts val="0"/>
              </a:spcAft>
              <a:buSzPts val="1800"/>
              <a:buChar char="o"/>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SBM Bulleted Text-2 SmartArt Graphics">
  <p:cSld name="SBM Bulleted Text-2 SmartArt Graphics">
    <p:spTree>
      <p:nvGrpSpPr>
        <p:cNvPr id="1" name="Shape 246"/>
        <p:cNvGrpSpPr/>
        <p:nvPr/>
      </p:nvGrpSpPr>
      <p:grpSpPr>
        <a:xfrm>
          <a:off x="0" y="0"/>
          <a:ext cx="0" cy="0"/>
          <a:chOff x="0" y="0"/>
          <a:chExt cx="0" cy="0"/>
        </a:xfrm>
      </p:grpSpPr>
      <p:sp>
        <p:nvSpPr>
          <p:cNvPr id="247" name="Google Shape;247;p47"/>
          <p:cNvSpPr txBox="1">
            <a:spLocks noGrp="1"/>
          </p:cNvSpPr>
          <p:nvPr>
            <p:ph type="title"/>
          </p:nvPr>
        </p:nvSpPr>
        <p:spPr>
          <a:xfrm>
            <a:off x="4741333" y="288518"/>
            <a:ext cx="6827520" cy="7239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248" name="Google Shape;248;p47"/>
          <p:cNvSpPr txBox="1">
            <a:spLocks noGrp="1"/>
          </p:cNvSpPr>
          <p:nvPr>
            <p:ph type="body" idx="1"/>
          </p:nvPr>
        </p:nvSpPr>
        <p:spPr>
          <a:xfrm>
            <a:off x="626534" y="1278173"/>
            <a:ext cx="5473537" cy="4703952"/>
          </a:xfrm>
          <a:prstGeom prst="rect">
            <a:avLst/>
          </a:prstGeom>
          <a:noFill/>
          <a:ln>
            <a:noFill/>
          </a:ln>
        </p:spPr>
        <p:txBody>
          <a:bodyPr spcFirstLastPara="1" wrap="square" lIns="0"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o"/>
              <a:defRPr/>
            </a:lvl2pPr>
            <a:lvl3pPr marL="1371600" lvl="2" indent="-342900" algn="l">
              <a:spcBef>
                <a:spcPts val="360"/>
              </a:spcBef>
              <a:spcAft>
                <a:spcPts val="0"/>
              </a:spcAft>
              <a:buSzPts val="1800"/>
              <a:buChar char="o"/>
              <a:defRPr/>
            </a:lvl3pPr>
            <a:lvl4pPr marL="1828800" lvl="3" indent="-342900" algn="l">
              <a:spcBef>
                <a:spcPts val="360"/>
              </a:spcBef>
              <a:spcAft>
                <a:spcPts val="0"/>
              </a:spcAft>
              <a:buSzPts val="1800"/>
              <a:buChar char="o"/>
              <a:defRPr/>
            </a:lvl4pPr>
            <a:lvl5pPr marL="2286000" lvl="4" indent="-342900" algn="l">
              <a:spcBef>
                <a:spcPts val="360"/>
              </a:spcBef>
              <a:spcAft>
                <a:spcPts val="0"/>
              </a:spcAft>
              <a:buSzPts val="1800"/>
              <a:buChar char="o"/>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9" name="Google Shape;249;p47"/>
          <p:cNvSpPr>
            <a:spLocks noGrp="1"/>
          </p:cNvSpPr>
          <p:nvPr>
            <p:ph type="dgm" idx="2"/>
          </p:nvPr>
        </p:nvSpPr>
        <p:spPr>
          <a:xfrm>
            <a:off x="6490824" y="1107212"/>
            <a:ext cx="5701177" cy="2572642"/>
          </a:xfrm>
          <a:prstGeom prst="rect">
            <a:avLst/>
          </a:prstGeom>
          <a:noFill/>
          <a:ln>
            <a:noFill/>
          </a:ln>
        </p:spPr>
        <p:txBody>
          <a:bodyPr spcFirstLastPara="1" wrap="square" lIns="0" tIns="45700" rIns="91425" bIns="45700" anchor="t" anchorCtr="0">
            <a:noAutofit/>
          </a:bodyPr>
          <a:lstStyle>
            <a:lvl1pPr marR="0" lvl="0" algn="l" rtl="0">
              <a:spcBef>
                <a:spcPts val="640"/>
              </a:spcBef>
              <a:spcAft>
                <a:spcPts val="0"/>
              </a:spcAft>
              <a:buClr>
                <a:srgbClr val="B60225"/>
              </a:buClr>
              <a:buSzPts val="3200"/>
              <a:buFont typeface="Arial"/>
              <a:buNone/>
              <a:defRPr sz="3200" b="0" i="0" u="none" strike="noStrike" cap="none">
                <a:solidFill>
                  <a:schemeClr val="dk1"/>
                </a:solidFill>
                <a:latin typeface="Helvetica Neue"/>
                <a:ea typeface="Helvetica Neue"/>
                <a:cs typeface="Helvetica Neue"/>
                <a:sym typeface="Helvetica Neue"/>
              </a:defRPr>
            </a:lvl1pPr>
            <a:lvl2pPr marR="0" lvl="1" algn="l" rtl="0">
              <a:spcBef>
                <a:spcPts val="480"/>
              </a:spcBef>
              <a:spcAft>
                <a:spcPts val="0"/>
              </a:spcAft>
              <a:buClr>
                <a:srgbClr val="B60225"/>
              </a:buClr>
              <a:buSzPts val="2400"/>
              <a:buFont typeface="Courier New"/>
              <a:buChar char="o"/>
              <a:defRPr sz="2400" b="0" i="0" u="none" strike="noStrike" cap="none">
                <a:solidFill>
                  <a:schemeClr val="dk1"/>
                </a:solidFill>
                <a:latin typeface="Helvetica Neue"/>
                <a:ea typeface="Helvetica Neue"/>
                <a:cs typeface="Helvetica Neue"/>
                <a:sym typeface="Helvetica Neue"/>
              </a:defRPr>
            </a:lvl2pPr>
            <a:lvl3pPr marR="0" lvl="2" algn="l" rtl="0">
              <a:spcBef>
                <a:spcPts val="480"/>
              </a:spcBef>
              <a:spcAft>
                <a:spcPts val="0"/>
              </a:spcAft>
              <a:buClr>
                <a:srgbClr val="B60225"/>
              </a:buClr>
              <a:buSzPts val="2400"/>
              <a:buFont typeface="Courier New"/>
              <a:buChar char="o"/>
              <a:defRPr sz="2400" b="0" i="0" u="none" strike="noStrike" cap="none">
                <a:solidFill>
                  <a:schemeClr val="dk1"/>
                </a:solidFill>
                <a:latin typeface="Helvetica Neue"/>
                <a:ea typeface="Helvetica Neue"/>
                <a:cs typeface="Helvetica Neue"/>
                <a:sym typeface="Helvetica Neue"/>
              </a:defRPr>
            </a:lvl3pPr>
            <a:lvl4pPr marR="0" lvl="3" algn="l" rtl="0">
              <a:spcBef>
                <a:spcPts val="480"/>
              </a:spcBef>
              <a:spcAft>
                <a:spcPts val="0"/>
              </a:spcAft>
              <a:buClr>
                <a:srgbClr val="B60225"/>
              </a:buClr>
              <a:buSzPts val="2400"/>
              <a:buFont typeface="Courier New"/>
              <a:buChar char="o"/>
              <a:defRPr sz="2400" b="0" i="0" u="none" strike="noStrike" cap="none">
                <a:solidFill>
                  <a:schemeClr val="dk1"/>
                </a:solidFill>
                <a:latin typeface="Helvetica Neue"/>
                <a:ea typeface="Helvetica Neue"/>
                <a:cs typeface="Helvetica Neue"/>
                <a:sym typeface="Helvetica Neue"/>
              </a:defRPr>
            </a:lvl4pPr>
            <a:lvl5pPr marR="0" lvl="4" algn="l" rtl="0">
              <a:spcBef>
                <a:spcPts val="480"/>
              </a:spcBef>
              <a:spcAft>
                <a:spcPts val="0"/>
              </a:spcAft>
              <a:buClr>
                <a:srgbClr val="B60225"/>
              </a:buClr>
              <a:buSzPts val="2400"/>
              <a:buFont typeface="Courier New"/>
              <a:buChar char="o"/>
              <a:defRPr sz="2400" b="0" i="0" u="none" strike="noStrike" cap="none">
                <a:solidFill>
                  <a:schemeClr val="dk1"/>
                </a:solidFill>
                <a:latin typeface="Helvetica Neue"/>
                <a:ea typeface="Helvetica Neue"/>
                <a:cs typeface="Helvetica Neue"/>
                <a:sym typeface="Helvetica Neue"/>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250" name="Google Shape;250;p47"/>
          <p:cNvSpPr>
            <a:spLocks noGrp="1"/>
          </p:cNvSpPr>
          <p:nvPr>
            <p:ph type="dgm" idx="3"/>
          </p:nvPr>
        </p:nvSpPr>
        <p:spPr>
          <a:xfrm>
            <a:off x="6485467" y="3818254"/>
            <a:ext cx="5706533" cy="2572641"/>
          </a:xfrm>
          <a:prstGeom prst="rect">
            <a:avLst/>
          </a:prstGeom>
          <a:noFill/>
          <a:ln>
            <a:noFill/>
          </a:ln>
        </p:spPr>
        <p:txBody>
          <a:bodyPr spcFirstLastPara="1" wrap="square" lIns="0" tIns="45700" rIns="91425" bIns="45700" anchor="t" anchorCtr="0">
            <a:noAutofit/>
          </a:bodyPr>
          <a:lstStyle>
            <a:lvl1pPr marR="0" lvl="0" algn="l" rtl="0">
              <a:spcBef>
                <a:spcPts val="640"/>
              </a:spcBef>
              <a:spcAft>
                <a:spcPts val="0"/>
              </a:spcAft>
              <a:buClr>
                <a:srgbClr val="B60225"/>
              </a:buClr>
              <a:buSzPts val="3200"/>
              <a:buFont typeface="Arial"/>
              <a:buNone/>
              <a:defRPr sz="3200" b="0" i="0" u="none" strike="noStrike" cap="none">
                <a:solidFill>
                  <a:schemeClr val="dk1"/>
                </a:solidFill>
                <a:latin typeface="Helvetica Neue"/>
                <a:ea typeface="Helvetica Neue"/>
                <a:cs typeface="Helvetica Neue"/>
                <a:sym typeface="Helvetica Neue"/>
              </a:defRPr>
            </a:lvl1pPr>
            <a:lvl2pPr marR="0" lvl="1" algn="l" rtl="0">
              <a:spcBef>
                <a:spcPts val="480"/>
              </a:spcBef>
              <a:spcAft>
                <a:spcPts val="0"/>
              </a:spcAft>
              <a:buClr>
                <a:srgbClr val="B60225"/>
              </a:buClr>
              <a:buSzPts val="2400"/>
              <a:buFont typeface="Courier New"/>
              <a:buChar char="o"/>
              <a:defRPr sz="2400" b="0" i="0" u="none" strike="noStrike" cap="none">
                <a:solidFill>
                  <a:schemeClr val="dk1"/>
                </a:solidFill>
                <a:latin typeface="Helvetica Neue"/>
                <a:ea typeface="Helvetica Neue"/>
                <a:cs typeface="Helvetica Neue"/>
                <a:sym typeface="Helvetica Neue"/>
              </a:defRPr>
            </a:lvl2pPr>
            <a:lvl3pPr marR="0" lvl="2" algn="l" rtl="0">
              <a:spcBef>
                <a:spcPts val="480"/>
              </a:spcBef>
              <a:spcAft>
                <a:spcPts val="0"/>
              </a:spcAft>
              <a:buClr>
                <a:srgbClr val="B60225"/>
              </a:buClr>
              <a:buSzPts val="2400"/>
              <a:buFont typeface="Courier New"/>
              <a:buChar char="o"/>
              <a:defRPr sz="2400" b="0" i="0" u="none" strike="noStrike" cap="none">
                <a:solidFill>
                  <a:schemeClr val="dk1"/>
                </a:solidFill>
                <a:latin typeface="Helvetica Neue"/>
                <a:ea typeface="Helvetica Neue"/>
                <a:cs typeface="Helvetica Neue"/>
                <a:sym typeface="Helvetica Neue"/>
              </a:defRPr>
            </a:lvl3pPr>
            <a:lvl4pPr marR="0" lvl="3" algn="l" rtl="0">
              <a:spcBef>
                <a:spcPts val="480"/>
              </a:spcBef>
              <a:spcAft>
                <a:spcPts val="0"/>
              </a:spcAft>
              <a:buClr>
                <a:srgbClr val="B60225"/>
              </a:buClr>
              <a:buSzPts val="2400"/>
              <a:buFont typeface="Courier New"/>
              <a:buChar char="o"/>
              <a:defRPr sz="2400" b="0" i="0" u="none" strike="noStrike" cap="none">
                <a:solidFill>
                  <a:schemeClr val="dk1"/>
                </a:solidFill>
                <a:latin typeface="Helvetica Neue"/>
                <a:ea typeface="Helvetica Neue"/>
                <a:cs typeface="Helvetica Neue"/>
                <a:sym typeface="Helvetica Neue"/>
              </a:defRPr>
            </a:lvl4pPr>
            <a:lvl5pPr marR="0" lvl="4" algn="l" rtl="0">
              <a:spcBef>
                <a:spcPts val="480"/>
              </a:spcBef>
              <a:spcAft>
                <a:spcPts val="0"/>
              </a:spcAft>
              <a:buClr>
                <a:srgbClr val="B60225"/>
              </a:buClr>
              <a:buSzPts val="2400"/>
              <a:buFont typeface="Courier New"/>
              <a:buChar char="o"/>
              <a:defRPr sz="2400" b="0" i="0" u="none" strike="noStrike" cap="none">
                <a:solidFill>
                  <a:schemeClr val="dk1"/>
                </a:solidFill>
                <a:latin typeface="Helvetica Neue"/>
                <a:ea typeface="Helvetica Neue"/>
                <a:cs typeface="Helvetica Neue"/>
                <a:sym typeface="Helvetica Neue"/>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251" name="Google Shape;251;p47"/>
          <p:cNvSpPr txBox="1">
            <a:spLocks noGrp="1"/>
          </p:cNvSpPr>
          <p:nvPr>
            <p:ph type="body" idx="4"/>
          </p:nvPr>
        </p:nvSpPr>
        <p:spPr>
          <a:xfrm>
            <a:off x="0" y="6380212"/>
            <a:ext cx="12192000" cy="469900"/>
          </a:xfrm>
          <a:prstGeom prst="rect">
            <a:avLst/>
          </a:prstGeom>
          <a:noFill/>
          <a:ln>
            <a:noFill/>
          </a:ln>
        </p:spPr>
        <p:txBody>
          <a:bodyPr spcFirstLastPara="1" wrap="square" lIns="0" tIns="45700" rIns="91425" bIns="45700" anchor="ctr" anchorCtr="0">
            <a:noAutofit/>
          </a:bodyPr>
          <a:lstStyle>
            <a:lvl1pPr marL="457200" lvl="0" indent="-228600" algn="ctr">
              <a:spcBef>
                <a:spcPts val="400"/>
              </a:spcBef>
              <a:spcAft>
                <a:spcPts val="0"/>
              </a:spcAft>
              <a:buSzPts val="2000"/>
              <a:buFont typeface="Helvetica Neue"/>
              <a:buNone/>
              <a:defRPr sz="2000">
                <a:solidFill>
                  <a:srgbClr val="FFFFFF"/>
                </a:solidFill>
                <a:latin typeface="Helvetica Neue"/>
                <a:ea typeface="Helvetica Neue"/>
                <a:cs typeface="Helvetica Neue"/>
                <a:sym typeface="Helvetica Neue"/>
              </a:defRPr>
            </a:lvl1pPr>
            <a:lvl2pPr marL="914400" lvl="1" indent="-342900" algn="l">
              <a:spcBef>
                <a:spcPts val="360"/>
              </a:spcBef>
              <a:spcAft>
                <a:spcPts val="0"/>
              </a:spcAft>
              <a:buSzPts val="1800"/>
              <a:buChar char="o"/>
              <a:defRPr/>
            </a:lvl2pPr>
            <a:lvl3pPr marL="1371600" lvl="2" indent="-342900" algn="l">
              <a:spcBef>
                <a:spcPts val="360"/>
              </a:spcBef>
              <a:spcAft>
                <a:spcPts val="0"/>
              </a:spcAft>
              <a:buSzPts val="1800"/>
              <a:buChar char="o"/>
              <a:defRPr/>
            </a:lvl3pPr>
            <a:lvl4pPr marL="1828800" lvl="3" indent="-342900" algn="l">
              <a:spcBef>
                <a:spcPts val="360"/>
              </a:spcBef>
              <a:spcAft>
                <a:spcPts val="0"/>
              </a:spcAft>
              <a:buSzPts val="1800"/>
              <a:buChar char="o"/>
              <a:defRPr/>
            </a:lvl4pPr>
            <a:lvl5pPr marL="2286000" lvl="4" indent="-342900" algn="l">
              <a:spcBef>
                <a:spcPts val="360"/>
              </a:spcBef>
              <a:spcAft>
                <a:spcPts val="0"/>
              </a:spcAft>
              <a:buSzPts val="1800"/>
              <a:buChar char="o"/>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SBM Full Page Photo">
  <p:cSld name="SBM Full Page Photo">
    <p:spTree>
      <p:nvGrpSpPr>
        <p:cNvPr id="1" name="Shape 252"/>
        <p:cNvGrpSpPr/>
        <p:nvPr/>
      </p:nvGrpSpPr>
      <p:grpSpPr>
        <a:xfrm>
          <a:off x="0" y="0"/>
          <a:ext cx="0" cy="0"/>
          <a:chOff x="0" y="0"/>
          <a:chExt cx="0" cy="0"/>
        </a:xfrm>
      </p:grpSpPr>
      <p:cxnSp>
        <p:nvCxnSpPr>
          <p:cNvPr id="253" name="Google Shape;253;p48"/>
          <p:cNvCxnSpPr/>
          <p:nvPr/>
        </p:nvCxnSpPr>
        <p:spPr>
          <a:xfrm>
            <a:off x="0" y="1082675"/>
            <a:ext cx="12192000" cy="1588"/>
          </a:xfrm>
          <a:prstGeom prst="straightConnector1">
            <a:avLst/>
          </a:prstGeom>
          <a:noFill/>
          <a:ln w="12700" cap="flat" cmpd="sng">
            <a:solidFill>
              <a:srgbClr val="B60225"/>
            </a:solidFill>
            <a:prstDash val="solid"/>
            <a:round/>
            <a:headEnd type="none" w="sm" len="sm"/>
            <a:tailEnd type="none" w="sm" len="sm"/>
          </a:ln>
        </p:spPr>
      </p:cxnSp>
      <p:sp>
        <p:nvSpPr>
          <p:cNvPr id="254" name="Google Shape;254;p48"/>
          <p:cNvSpPr txBox="1">
            <a:spLocks noGrp="1"/>
          </p:cNvSpPr>
          <p:nvPr>
            <p:ph type="body" idx="1"/>
          </p:nvPr>
        </p:nvSpPr>
        <p:spPr>
          <a:xfrm>
            <a:off x="4656459" y="290147"/>
            <a:ext cx="6925940" cy="727511"/>
          </a:xfrm>
          <a:prstGeom prst="rect">
            <a:avLst/>
          </a:prstGeom>
          <a:noFill/>
          <a:ln>
            <a:noFill/>
          </a:ln>
        </p:spPr>
        <p:txBody>
          <a:bodyPr spcFirstLastPara="1" wrap="square" lIns="0" tIns="45700" rIns="0" bIns="45700" anchor="ctr" anchorCtr="0">
            <a:noAutofit/>
          </a:bodyPr>
          <a:lstStyle>
            <a:lvl1pPr marL="457200" lvl="0" indent="-228600" algn="r">
              <a:spcBef>
                <a:spcPts val="320"/>
              </a:spcBef>
              <a:spcAft>
                <a:spcPts val="0"/>
              </a:spcAft>
              <a:buSzPts val="1600"/>
              <a:buFont typeface="Helvetica Neue"/>
              <a:buNone/>
              <a:defRPr sz="1600" cap="none">
                <a:solidFill>
                  <a:srgbClr val="000000"/>
                </a:solidFill>
                <a:latin typeface="Helvetica Neue"/>
                <a:ea typeface="Helvetica Neue"/>
                <a:cs typeface="Helvetica Neue"/>
                <a:sym typeface="Helvetica Neue"/>
              </a:defRPr>
            </a:lvl1pPr>
            <a:lvl2pPr marL="914400" lvl="1" indent="-342900" algn="l">
              <a:spcBef>
                <a:spcPts val="360"/>
              </a:spcBef>
              <a:spcAft>
                <a:spcPts val="0"/>
              </a:spcAft>
              <a:buSzPts val="1800"/>
              <a:buChar char="o"/>
              <a:defRPr/>
            </a:lvl2pPr>
            <a:lvl3pPr marL="1371600" lvl="2" indent="-342900" algn="l">
              <a:spcBef>
                <a:spcPts val="360"/>
              </a:spcBef>
              <a:spcAft>
                <a:spcPts val="0"/>
              </a:spcAft>
              <a:buSzPts val="1800"/>
              <a:buChar char="o"/>
              <a:defRPr/>
            </a:lvl3pPr>
            <a:lvl4pPr marL="1828800" lvl="3" indent="-342900" algn="l">
              <a:spcBef>
                <a:spcPts val="360"/>
              </a:spcBef>
              <a:spcAft>
                <a:spcPts val="0"/>
              </a:spcAft>
              <a:buSzPts val="1800"/>
              <a:buChar char="o"/>
              <a:defRPr/>
            </a:lvl4pPr>
            <a:lvl5pPr marL="2286000" lvl="4" indent="-342900" algn="l">
              <a:spcBef>
                <a:spcPts val="360"/>
              </a:spcBef>
              <a:spcAft>
                <a:spcPts val="0"/>
              </a:spcAft>
              <a:buSzPts val="1800"/>
              <a:buChar char="o"/>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55" name="Google Shape;255;p48"/>
          <p:cNvSpPr txBox="1">
            <a:spLocks noGrp="1"/>
          </p:cNvSpPr>
          <p:nvPr>
            <p:ph type="body" idx="2"/>
          </p:nvPr>
        </p:nvSpPr>
        <p:spPr>
          <a:xfrm>
            <a:off x="0" y="6400800"/>
            <a:ext cx="12192000" cy="457200"/>
          </a:xfrm>
          <a:prstGeom prst="rect">
            <a:avLst/>
          </a:prstGeom>
          <a:noFill/>
          <a:ln>
            <a:noFill/>
          </a:ln>
        </p:spPr>
        <p:txBody>
          <a:bodyPr spcFirstLastPara="1" wrap="square" lIns="0" tIns="45700" rIns="91425" bIns="45700" anchor="ctr" anchorCtr="0">
            <a:noAutofit/>
          </a:bodyPr>
          <a:lstStyle>
            <a:lvl1pPr marL="457200" lvl="0" indent="-228600" algn="ctr">
              <a:spcBef>
                <a:spcPts val="400"/>
              </a:spcBef>
              <a:spcAft>
                <a:spcPts val="0"/>
              </a:spcAft>
              <a:buSzPts val="2000"/>
              <a:buFont typeface="Helvetica Neue"/>
              <a:buNone/>
              <a:defRPr sz="2000">
                <a:solidFill>
                  <a:srgbClr val="FFFFFF"/>
                </a:solidFill>
                <a:latin typeface="Helvetica Neue"/>
                <a:ea typeface="Helvetica Neue"/>
                <a:cs typeface="Helvetica Neue"/>
                <a:sym typeface="Helvetica Neue"/>
              </a:defRPr>
            </a:lvl1pPr>
            <a:lvl2pPr marL="914400" lvl="1" indent="-342900" algn="l">
              <a:spcBef>
                <a:spcPts val="360"/>
              </a:spcBef>
              <a:spcAft>
                <a:spcPts val="0"/>
              </a:spcAft>
              <a:buSzPts val="1800"/>
              <a:buChar char="o"/>
              <a:defRPr/>
            </a:lvl2pPr>
            <a:lvl3pPr marL="1371600" lvl="2" indent="-342900" algn="l">
              <a:spcBef>
                <a:spcPts val="360"/>
              </a:spcBef>
              <a:spcAft>
                <a:spcPts val="0"/>
              </a:spcAft>
              <a:buSzPts val="1800"/>
              <a:buChar char="o"/>
              <a:defRPr/>
            </a:lvl3pPr>
            <a:lvl4pPr marL="1828800" lvl="3" indent="-342900" algn="l">
              <a:spcBef>
                <a:spcPts val="360"/>
              </a:spcBef>
              <a:spcAft>
                <a:spcPts val="0"/>
              </a:spcAft>
              <a:buSzPts val="1800"/>
              <a:buChar char="o"/>
              <a:defRPr/>
            </a:lvl4pPr>
            <a:lvl5pPr marL="2286000" lvl="4" indent="-342900" algn="l">
              <a:spcBef>
                <a:spcPts val="360"/>
              </a:spcBef>
              <a:spcAft>
                <a:spcPts val="0"/>
              </a:spcAft>
              <a:buSzPts val="1800"/>
              <a:buChar char="o"/>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56" name="Google Shape;256;p48"/>
          <p:cNvSpPr>
            <a:spLocks noGrp="1"/>
          </p:cNvSpPr>
          <p:nvPr>
            <p:ph type="pic" idx="3"/>
          </p:nvPr>
        </p:nvSpPr>
        <p:spPr>
          <a:xfrm>
            <a:off x="0" y="1099071"/>
            <a:ext cx="12192000" cy="5283683"/>
          </a:xfrm>
          <a:prstGeom prst="rect">
            <a:avLst/>
          </a:prstGeom>
          <a:solidFill>
            <a:srgbClr val="D8D8D8"/>
          </a:solidFill>
          <a:ln>
            <a:noFill/>
          </a:ln>
        </p:spPr>
        <p:txBody>
          <a:bodyPr spcFirstLastPara="1" wrap="square" lIns="0" tIns="45700" rIns="91425" bIns="45700" anchor="t" anchorCtr="0">
            <a:noAutofit/>
          </a:bodyPr>
          <a:lstStyle>
            <a:lvl1pPr marR="0" lvl="0" algn="l" rtl="0">
              <a:spcBef>
                <a:spcPts val="640"/>
              </a:spcBef>
              <a:spcAft>
                <a:spcPts val="0"/>
              </a:spcAft>
              <a:buClr>
                <a:srgbClr val="B60225"/>
              </a:buClr>
              <a:buSzPts val="3200"/>
              <a:buFont typeface="Arial"/>
              <a:buNone/>
              <a:defRPr sz="3200" b="0" i="0" u="none" strike="noStrike" cap="none">
                <a:solidFill>
                  <a:schemeClr val="dk1"/>
                </a:solidFill>
                <a:latin typeface="Helvetica Neue"/>
                <a:ea typeface="Helvetica Neue"/>
                <a:cs typeface="Helvetica Neue"/>
                <a:sym typeface="Helvetica Neue"/>
              </a:defRPr>
            </a:lvl1pPr>
            <a:lvl2pPr marR="0" lvl="1" algn="l" rtl="0">
              <a:spcBef>
                <a:spcPts val="560"/>
              </a:spcBef>
              <a:spcAft>
                <a:spcPts val="0"/>
              </a:spcAft>
              <a:buClr>
                <a:srgbClr val="B60225"/>
              </a:buClr>
              <a:buSzPts val="2800"/>
              <a:buFont typeface="Courier New"/>
              <a:buNone/>
              <a:defRPr sz="2800" b="0" i="0" u="none" strike="noStrike" cap="none">
                <a:solidFill>
                  <a:schemeClr val="dk1"/>
                </a:solidFill>
                <a:latin typeface="Helvetica Neue"/>
                <a:ea typeface="Helvetica Neue"/>
                <a:cs typeface="Helvetica Neue"/>
                <a:sym typeface="Helvetica Neue"/>
              </a:defRPr>
            </a:lvl2pPr>
            <a:lvl3pPr marR="0" lvl="2" algn="l" rtl="0">
              <a:spcBef>
                <a:spcPts val="480"/>
              </a:spcBef>
              <a:spcAft>
                <a:spcPts val="0"/>
              </a:spcAft>
              <a:buClr>
                <a:srgbClr val="B60225"/>
              </a:buClr>
              <a:buSzPts val="2400"/>
              <a:buFont typeface="Courier New"/>
              <a:buNone/>
              <a:defRPr sz="2400" b="0" i="0" u="none" strike="noStrike" cap="none">
                <a:solidFill>
                  <a:schemeClr val="dk1"/>
                </a:solidFill>
                <a:latin typeface="Helvetica Neue"/>
                <a:ea typeface="Helvetica Neue"/>
                <a:cs typeface="Helvetica Neue"/>
                <a:sym typeface="Helvetica Neue"/>
              </a:defRPr>
            </a:lvl3pPr>
            <a:lvl4pPr marR="0" lvl="3" algn="l" rtl="0">
              <a:spcBef>
                <a:spcPts val="400"/>
              </a:spcBef>
              <a:spcAft>
                <a:spcPts val="0"/>
              </a:spcAft>
              <a:buClr>
                <a:srgbClr val="B60225"/>
              </a:buClr>
              <a:buSzPts val="2000"/>
              <a:buFont typeface="Courier New"/>
              <a:buNone/>
              <a:defRPr sz="2000" b="0" i="0" u="none" strike="noStrike" cap="none">
                <a:solidFill>
                  <a:schemeClr val="dk1"/>
                </a:solidFill>
                <a:latin typeface="Helvetica Neue"/>
                <a:ea typeface="Helvetica Neue"/>
                <a:cs typeface="Helvetica Neue"/>
                <a:sym typeface="Helvetica Neue"/>
              </a:defRPr>
            </a:lvl4pPr>
            <a:lvl5pPr marR="0" lvl="4" algn="l" rtl="0">
              <a:spcBef>
                <a:spcPts val="400"/>
              </a:spcBef>
              <a:spcAft>
                <a:spcPts val="0"/>
              </a:spcAft>
              <a:buClr>
                <a:srgbClr val="B60225"/>
              </a:buClr>
              <a:buSzPts val="2000"/>
              <a:buFont typeface="Courier New"/>
              <a:buNone/>
              <a:defRPr sz="2000" b="0" i="0" u="none" strike="noStrike" cap="none">
                <a:solidFill>
                  <a:schemeClr val="dk1"/>
                </a:solidFill>
                <a:latin typeface="Helvetica Neue"/>
                <a:ea typeface="Helvetica Neue"/>
                <a:cs typeface="Helvetica Neue"/>
                <a:sym typeface="Helvetica Neue"/>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BM Header followed by Bullet">
  <p:cSld name="SBM Header followed by Bullet">
    <p:spTree>
      <p:nvGrpSpPr>
        <p:cNvPr id="1" name="Shape 31"/>
        <p:cNvGrpSpPr/>
        <p:nvPr/>
      </p:nvGrpSpPr>
      <p:grpSpPr>
        <a:xfrm>
          <a:off x="0" y="0"/>
          <a:ext cx="0" cy="0"/>
          <a:chOff x="0" y="0"/>
          <a:chExt cx="0" cy="0"/>
        </a:xfrm>
      </p:grpSpPr>
      <p:sp>
        <p:nvSpPr>
          <p:cNvPr id="32" name="Google Shape;32;p6"/>
          <p:cNvSpPr txBox="1">
            <a:spLocks noGrp="1"/>
          </p:cNvSpPr>
          <p:nvPr>
            <p:ph type="title"/>
          </p:nvPr>
        </p:nvSpPr>
        <p:spPr>
          <a:xfrm>
            <a:off x="4741333" y="288518"/>
            <a:ext cx="6827520" cy="7239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33" name="Google Shape;33;p6"/>
          <p:cNvSpPr txBox="1">
            <a:spLocks noGrp="1"/>
          </p:cNvSpPr>
          <p:nvPr>
            <p:ph type="body" idx="1"/>
          </p:nvPr>
        </p:nvSpPr>
        <p:spPr>
          <a:xfrm>
            <a:off x="641352" y="1325650"/>
            <a:ext cx="10941049" cy="4645336"/>
          </a:xfrm>
          <a:prstGeom prst="rect">
            <a:avLst/>
          </a:prstGeom>
          <a:noFill/>
          <a:ln>
            <a:noFill/>
          </a:ln>
        </p:spPr>
        <p:txBody>
          <a:bodyPr spcFirstLastPara="1" wrap="square" lIns="0" tIns="45700" rIns="91425" bIns="45700" anchor="t" anchorCtr="0">
            <a:noAutofit/>
          </a:bodyPr>
          <a:lstStyle>
            <a:lvl1pPr marL="457200" lvl="0" indent="-228600" algn="l">
              <a:spcBef>
                <a:spcPts val="640"/>
              </a:spcBef>
              <a:spcAft>
                <a:spcPts val="0"/>
              </a:spcAft>
              <a:buSzPts val="3200"/>
              <a:buFont typeface="Helvetica Neue"/>
              <a:buNone/>
              <a:defRPr/>
            </a:lvl1pPr>
            <a:lvl2pPr marL="914400" lvl="1" indent="-381000" algn="l">
              <a:spcBef>
                <a:spcPts val="480"/>
              </a:spcBef>
              <a:spcAft>
                <a:spcPts val="0"/>
              </a:spcAft>
              <a:buSzPts val="2400"/>
              <a:buFont typeface="Arial"/>
              <a:buChar char="•"/>
              <a:defRPr/>
            </a:lvl2pPr>
            <a:lvl3pPr marL="1371600" lvl="2" indent="-342900" algn="l">
              <a:spcBef>
                <a:spcPts val="360"/>
              </a:spcBef>
              <a:spcAft>
                <a:spcPts val="0"/>
              </a:spcAft>
              <a:buSzPts val="1800"/>
              <a:buChar char="o"/>
              <a:defRPr/>
            </a:lvl3pPr>
            <a:lvl4pPr marL="1828800" lvl="3" indent="-342900" algn="l">
              <a:spcBef>
                <a:spcPts val="360"/>
              </a:spcBef>
              <a:spcAft>
                <a:spcPts val="0"/>
              </a:spcAft>
              <a:buSzPts val="1800"/>
              <a:buChar char="o"/>
              <a:defRPr/>
            </a:lvl4pPr>
            <a:lvl5pPr marL="2286000" lvl="4" indent="-342900" algn="l">
              <a:spcBef>
                <a:spcPts val="360"/>
              </a:spcBef>
              <a:spcAft>
                <a:spcPts val="0"/>
              </a:spcAft>
              <a:buSzPts val="1800"/>
              <a:buChar char="o"/>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4" name="Google Shape;34;p6"/>
          <p:cNvSpPr txBox="1">
            <a:spLocks noGrp="1"/>
          </p:cNvSpPr>
          <p:nvPr>
            <p:ph type="body" idx="2"/>
          </p:nvPr>
        </p:nvSpPr>
        <p:spPr>
          <a:xfrm>
            <a:off x="0" y="6380212"/>
            <a:ext cx="12192000" cy="469900"/>
          </a:xfrm>
          <a:prstGeom prst="rect">
            <a:avLst/>
          </a:prstGeom>
          <a:noFill/>
          <a:ln>
            <a:noFill/>
          </a:ln>
        </p:spPr>
        <p:txBody>
          <a:bodyPr spcFirstLastPara="1" wrap="square" lIns="0" tIns="45700" rIns="91425" bIns="45700" anchor="ctr" anchorCtr="0">
            <a:noAutofit/>
          </a:bodyPr>
          <a:lstStyle>
            <a:lvl1pPr marL="457200" lvl="0" indent="-228600" algn="ctr">
              <a:spcBef>
                <a:spcPts val="400"/>
              </a:spcBef>
              <a:spcAft>
                <a:spcPts val="0"/>
              </a:spcAft>
              <a:buSzPts val="2000"/>
              <a:buFont typeface="Helvetica Neue"/>
              <a:buNone/>
              <a:defRPr sz="2000">
                <a:solidFill>
                  <a:srgbClr val="FFFFFF"/>
                </a:solidFill>
                <a:latin typeface="Helvetica Neue"/>
                <a:ea typeface="Helvetica Neue"/>
                <a:cs typeface="Helvetica Neue"/>
                <a:sym typeface="Helvetica Neue"/>
              </a:defRPr>
            </a:lvl1pPr>
            <a:lvl2pPr marL="914400" lvl="1" indent="-342900" algn="l">
              <a:spcBef>
                <a:spcPts val="360"/>
              </a:spcBef>
              <a:spcAft>
                <a:spcPts val="0"/>
              </a:spcAft>
              <a:buSzPts val="1800"/>
              <a:buChar char="o"/>
              <a:defRPr/>
            </a:lvl2pPr>
            <a:lvl3pPr marL="1371600" lvl="2" indent="-342900" algn="l">
              <a:spcBef>
                <a:spcPts val="360"/>
              </a:spcBef>
              <a:spcAft>
                <a:spcPts val="0"/>
              </a:spcAft>
              <a:buSzPts val="1800"/>
              <a:buChar char="o"/>
              <a:defRPr/>
            </a:lvl3pPr>
            <a:lvl4pPr marL="1828800" lvl="3" indent="-342900" algn="l">
              <a:spcBef>
                <a:spcPts val="360"/>
              </a:spcBef>
              <a:spcAft>
                <a:spcPts val="0"/>
              </a:spcAft>
              <a:buSzPts val="1800"/>
              <a:buChar char="o"/>
              <a:defRPr/>
            </a:lvl4pPr>
            <a:lvl5pPr marL="2286000" lvl="4" indent="-342900" algn="l">
              <a:spcBef>
                <a:spcPts val="360"/>
              </a:spcBef>
              <a:spcAft>
                <a:spcPts val="0"/>
              </a:spcAft>
              <a:buSzPts val="1800"/>
              <a:buChar char="o"/>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65"/>
        <p:cNvGrpSpPr/>
        <p:nvPr/>
      </p:nvGrpSpPr>
      <p:grpSpPr>
        <a:xfrm>
          <a:off x="0" y="0"/>
          <a:ext cx="0" cy="0"/>
          <a:chOff x="0" y="0"/>
          <a:chExt cx="0" cy="0"/>
        </a:xfrm>
      </p:grpSpPr>
      <p:sp>
        <p:nvSpPr>
          <p:cNvPr id="266" name="Google Shape;266;p50"/>
          <p:cNvSpPr txBox="1">
            <a:spLocks noGrp="1"/>
          </p:cNvSpPr>
          <p:nvPr>
            <p:ph type="title"/>
          </p:nvPr>
        </p:nvSpPr>
        <p:spPr>
          <a:xfrm>
            <a:off x="4741333" y="296659"/>
            <a:ext cx="6827520" cy="7239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267" name="Google Shape;267;p50"/>
          <p:cNvSpPr txBox="1">
            <a:spLocks noGrp="1"/>
          </p:cNvSpPr>
          <p:nvPr>
            <p:ph type="body" idx="1"/>
          </p:nvPr>
        </p:nvSpPr>
        <p:spPr>
          <a:xfrm>
            <a:off x="611717" y="1302597"/>
            <a:ext cx="10972800" cy="4689377"/>
          </a:xfrm>
          <a:prstGeom prst="rect">
            <a:avLst/>
          </a:prstGeom>
          <a:noFill/>
          <a:ln>
            <a:noFill/>
          </a:ln>
        </p:spPr>
        <p:txBody>
          <a:bodyPr spcFirstLastPara="1" wrap="square" lIns="0"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o"/>
              <a:defRPr/>
            </a:lvl2pPr>
            <a:lvl3pPr marL="1371600" lvl="2" indent="-342900" algn="l">
              <a:spcBef>
                <a:spcPts val="360"/>
              </a:spcBef>
              <a:spcAft>
                <a:spcPts val="0"/>
              </a:spcAft>
              <a:buSzPts val="1800"/>
              <a:buChar char="o"/>
              <a:defRPr/>
            </a:lvl3pPr>
            <a:lvl4pPr marL="1828800" lvl="3" indent="-342900" algn="l">
              <a:spcBef>
                <a:spcPts val="360"/>
              </a:spcBef>
              <a:spcAft>
                <a:spcPts val="0"/>
              </a:spcAft>
              <a:buSzPts val="1800"/>
              <a:buChar char="o"/>
              <a:defRPr/>
            </a:lvl4pPr>
            <a:lvl5pPr marL="2286000" lvl="4" indent="-342900" algn="l">
              <a:spcBef>
                <a:spcPts val="360"/>
              </a:spcBef>
              <a:spcAft>
                <a:spcPts val="0"/>
              </a:spcAft>
              <a:buSzPts val="1800"/>
              <a:buChar char="o"/>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68" name="Google Shape;268;p50"/>
          <p:cNvSpPr txBox="1">
            <a:spLocks noGrp="1"/>
          </p:cNvSpPr>
          <p:nvPr>
            <p:ph type="dt" idx="10"/>
          </p:nvPr>
        </p:nvSpPr>
        <p:spPr>
          <a:xfrm>
            <a:off x="1390650" y="6453386"/>
            <a:ext cx="1204572" cy="404614"/>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269" name="Google Shape;269;p50"/>
          <p:cNvSpPr txBox="1">
            <a:spLocks noGrp="1"/>
          </p:cNvSpPr>
          <p:nvPr>
            <p:ph type="ftr" idx="11"/>
          </p:nvPr>
        </p:nvSpPr>
        <p:spPr>
          <a:xfrm>
            <a:off x="0" y="6374612"/>
            <a:ext cx="12192000" cy="491529"/>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70" name="Google Shape;270;p50"/>
          <p:cNvSpPr txBox="1">
            <a:spLocks noGrp="1"/>
          </p:cNvSpPr>
          <p:nvPr>
            <p:ph type="sldNum" idx="12"/>
          </p:nvPr>
        </p:nvSpPr>
        <p:spPr>
          <a:xfrm>
            <a:off x="9472737" y="6453386"/>
            <a:ext cx="1596292" cy="404614"/>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1800" b="0" i="0" u="none" strike="noStrike" cap="none">
                <a:solidFill>
                  <a:srgbClr val="000000"/>
                </a:solidFill>
                <a:latin typeface="Arial"/>
                <a:ea typeface="Arial"/>
                <a:cs typeface="Arial"/>
                <a:sym typeface="Arial"/>
              </a:defRPr>
            </a:lvl1pPr>
            <a:lvl2pPr marL="0" marR="0" lvl="1" indent="0" algn="l" rtl="0">
              <a:spcBef>
                <a:spcPts val="0"/>
              </a:spcBef>
              <a:spcAft>
                <a:spcPts val="0"/>
              </a:spcAft>
              <a:buNone/>
              <a:defRPr sz="1800" b="0" i="0" u="none" strike="noStrike" cap="none">
                <a:solidFill>
                  <a:srgbClr val="000000"/>
                </a:solidFill>
                <a:latin typeface="Arial"/>
                <a:ea typeface="Arial"/>
                <a:cs typeface="Arial"/>
                <a:sym typeface="Arial"/>
              </a:defRPr>
            </a:lvl2pPr>
            <a:lvl3pPr marL="0" marR="0" lvl="2" indent="0" algn="l" rtl="0">
              <a:spcBef>
                <a:spcPts val="0"/>
              </a:spcBef>
              <a:spcAft>
                <a:spcPts val="0"/>
              </a:spcAft>
              <a:buNone/>
              <a:defRPr sz="1800" b="0" i="0" u="none" strike="noStrike" cap="none">
                <a:solidFill>
                  <a:srgbClr val="000000"/>
                </a:solidFill>
                <a:latin typeface="Arial"/>
                <a:ea typeface="Arial"/>
                <a:cs typeface="Arial"/>
                <a:sym typeface="Arial"/>
              </a:defRPr>
            </a:lvl3pPr>
            <a:lvl4pPr marL="0" marR="0" lvl="3" indent="0" algn="l" rtl="0">
              <a:spcBef>
                <a:spcPts val="0"/>
              </a:spcBef>
              <a:spcAft>
                <a:spcPts val="0"/>
              </a:spcAft>
              <a:buNone/>
              <a:defRPr sz="1800" b="0" i="0" u="none" strike="noStrike" cap="none">
                <a:solidFill>
                  <a:srgbClr val="000000"/>
                </a:solidFill>
                <a:latin typeface="Arial"/>
                <a:ea typeface="Arial"/>
                <a:cs typeface="Arial"/>
                <a:sym typeface="Arial"/>
              </a:defRPr>
            </a:lvl4pPr>
            <a:lvl5pPr marL="0" marR="0" lvl="4" indent="0" algn="l" rtl="0">
              <a:spcBef>
                <a:spcPts val="0"/>
              </a:spcBef>
              <a:spcAft>
                <a:spcPts val="0"/>
              </a:spcAft>
              <a:buNone/>
              <a:defRPr sz="1800" b="0" i="0" u="none" strike="noStrike" cap="none">
                <a:solidFill>
                  <a:srgbClr val="000000"/>
                </a:solidFill>
                <a:latin typeface="Arial"/>
                <a:ea typeface="Arial"/>
                <a:cs typeface="Arial"/>
                <a:sym typeface="Arial"/>
              </a:defRPr>
            </a:lvl5pPr>
            <a:lvl6pPr marL="0" marR="0" lvl="5" indent="0" algn="l" rtl="0">
              <a:spcBef>
                <a:spcPts val="0"/>
              </a:spcBef>
              <a:spcAft>
                <a:spcPts val="0"/>
              </a:spcAft>
              <a:buNone/>
              <a:defRPr sz="1800" b="0" i="0" u="none" strike="noStrike" cap="none">
                <a:solidFill>
                  <a:srgbClr val="000000"/>
                </a:solidFill>
                <a:latin typeface="Arial"/>
                <a:ea typeface="Arial"/>
                <a:cs typeface="Arial"/>
                <a:sym typeface="Arial"/>
              </a:defRPr>
            </a:lvl6pPr>
            <a:lvl7pPr marL="0" marR="0" lvl="6" indent="0" algn="l" rtl="0">
              <a:spcBef>
                <a:spcPts val="0"/>
              </a:spcBef>
              <a:spcAft>
                <a:spcPts val="0"/>
              </a:spcAft>
              <a:buNone/>
              <a:defRPr sz="1800" b="0" i="0" u="none" strike="noStrike" cap="none">
                <a:solidFill>
                  <a:srgbClr val="000000"/>
                </a:solidFill>
                <a:latin typeface="Arial"/>
                <a:ea typeface="Arial"/>
                <a:cs typeface="Arial"/>
                <a:sym typeface="Arial"/>
              </a:defRPr>
            </a:lvl7pPr>
            <a:lvl8pPr marL="0" marR="0" lvl="7" indent="0" algn="l" rtl="0">
              <a:spcBef>
                <a:spcPts val="0"/>
              </a:spcBef>
              <a:spcAft>
                <a:spcPts val="0"/>
              </a:spcAft>
              <a:buNone/>
              <a:defRPr sz="1800" b="0" i="0" u="none" strike="noStrike" cap="none">
                <a:solidFill>
                  <a:srgbClr val="000000"/>
                </a:solidFill>
                <a:latin typeface="Arial"/>
                <a:ea typeface="Arial"/>
                <a:cs typeface="Arial"/>
                <a:sym typeface="Arial"/>
              </a:defRPr>
            </a:lvl8pPr>
            <a:lvl9pPr marL="0" marR="0" lvl="8" indent="0" algn="l" rtl="0">
              <a:spcBef>
                <a:spcPts val="0"/>
              </a:spcBef>
              <a:spcAft>
                <a:spcPts val="0"/>
              </a:spcAft>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SBM Title Slide">
  <p:cSld name="SBM Title Slide">
    <p:spTree>
      <p:nvGrpSpPr>
        <p:cNvPr id="1" name="Shape 271"/>
        <p:cNvGrpSpPr/>
        <p:nvPr/>
      </p:nvGrpSpPr>
      <p:grpSpPr>
        <a:xfrm>
          <a:off x="0" y="0"/>
          <a:ext cx="0" cy="0"/>
          <a:chOff x="0" y="0"/>
          <a:chExt cx="0" cy="0"/>
        </a:xfrm>
      </p:grpSpPr>
      <p:sp>
        <p:nvSpPr>
          <p:cNvPr id="272" name="Google Shape;272;p51"/>
          <p:cNvSpPr txBox="1">
            <a:spLocks noGrp="1"/>
          </p:cNvSpPr>
          <p:nvPr>
            <p:ph type="body" idx="1"/>
          </p:nvPr>
        </p:nvSpPr>
        <p:spPr>
          <a:xfrm>
            <a:off x="609600" y="1524000"/>
            <a:ext cx="10972800" cy="3987801"/>
          </a:xfrm>
          <a:prstGeom prst="rect">
            <a:avLst/>
          </a:prstGeom>
          <a:noFill/>
          <a:ln>
            <a:noFill/>
          </a:ln>
        </p:spPr>
        <p:txBody>
          <a:bodyPr spcFirstLastPara="1" wrap="square" lIns="0" tIns="0" rIns="0" bIns="0" anchor="ctr" anchorCtr="0">
            <a:noAutofit/>
          </a:bodyPr>
          <a:lstStyle>
            <a:lvl1pPr marL="457200" lvl="0" indent="-228600" algn="ctr">
              <a:spcBef>
                <a:spcPts val="880"/>
              </a:spcBef>
              <a:spcAft>
                <a:spcPts val="0"/>
              </a:spcAft>
              <a:buSzPts val="4400"/>
              <a:buFont typeface="Helvetica Neue"/>
              <a:buNone/>
              <a:defRPr sz="4400">
                <a:solidFill>
                  <a:schemeClr val="dk1"/>
                </a:solidFill>
              </a:defRPr>
            </a:lvl1pPr>
            <a:lvl2pPr marL="914400" lvl="1" indent="-228600" algn="ctr">
              <a:spcBef>
                <a:spcPts val="480"/>
              </a:spcBef>
              <a:spcAft>
                <a:spcPts val="0"/>
              </a:spcAft>
              <a:buClr>
                <a:srgbClr val="C03137"/>
              </a:buClr>
              <a:buSzPts val="2400"/>
              <a:buFont typeface="Helvetica Neue"/>
              <a:buNone/>
              <a:defRPr sz="2400"/>
            </a:lvl2pPr>
            <a:lvl3pPr marL="1371600" lvl="2" indent="-228600" algn="ctr">
              <a:spcBef>
                <a:spcPts val="480"/>
              </a:spcBef>
              <a:spcAft>
                <a:spcPts val="0"/>
              </a:spcAft>
              <a:buSzPts val="2400"/>
              <a:buFont typeface="Helvetica Neue"/>
              <a:buNone/>
              <a:defRPr/>
            </a:lvl3pPr>
            <a:lvl4pPr marL="1828800" lvl="3" indent="-228600" algn="ctr">
              <a:spcBef>
                <a:spcPts val="480"/>
              </a:spcBef>
              <a:spcAft>
                <a:spcPts val="0"/>
              </a:spcAft>
              <a:buSzPts val="2400"/>
              <a:buFont typeface="Helvetica Neue"/>
              <a:buNone/>
              <a:defRPr/>
            </a:lvl4pPr>
            <a:lvl5pPr marL="2286000" lvl="4" indent="-228600" algn="ctr">
              <a:spcBef>
                <a:spcPts val="480"/>
              </a:spcBef>
              <a:spcAft>
                <a:spcPts val="0"/>
              </a:spcAft>
              <a:buSzPts val="2400"/>
              <a:buFont typeface="Helvetica Neue"/>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73" name="Google Shape;273;p51"/>
          <p:cNvSpPr txBox="1">
            <a:spLocks noGrp="1"/>
          </p:cNvSpPr>
          <p:nvPr>
            <p:ph type="title"/>
          </p:nvPr>
        </p:nvSpPr>
        <p:spPr>
          <a:xfrm>
            <a:off x="4741333" y="296659"/>
            <a:ext cx="6827520" cy="7239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274" name="Google Shape;274;p51"/>
          <p:cNvSpPr txBox="1">
            <a:spLocks noGrp="1"/>
          </p:cNvSpPr>
          <p:nvPr>
            <p:ph type="body" idx="2"/>
          </p:nvPr>
        </p:nvSpPr>
        <p:spPr>
          <a:xfrm>
            <a:off x="0" y="6372324"/>
            <a:ext cx="12192000" cy="469900"/>
          </a:xfrm>
          <a:prstGeom prst="rect">
            <a:avLst/>
          </a:prstGeom>
          <a:noFill/>
          <a:ln>
            <a:noFill/>
          </a:ln>
        </p:spPr>
        <p:txBody>
          <a:bodyPr spcFirstLastPara="1" wrap="square" lIns="0" tIns="45700" rIns="91425" bIns="45700" anchor="ctr" anchorCtr="0">
            <a:noAutofit/>
          </a:bodyPr>
          <a:lstStyle>
            <a:lvl1pPr marL="457200" lvl="0" indent="-228600" algn="ctr">
              <a:spcBef>
                <a:spcPts val="400"/>
              </a:spcBef>
              <a:spcAft>
                <a:spcPts val="0"/>
              </a:spcAft>
              <a:buSzPts val="2000"/>
              <a:buFont typeface="Helvetica Neue"/>
              <a:buNone/>
              <a:defRPr sz="2000">
                <a:solidFill>
                  <a:srgbClr val="FFFFFF"/>
                </a:solidFill>
                <a:latin typeface="Helvetica Neue"/>
                <a:ea typeface="Helvetica Neue"/>
                <a:cs typeface="Helvetica Neue"/>
                <a:sym typeface="Helvetica Neue"/>
              </a:defRPr>
            </a:lvl1pPr>
            <a:lvl2pPr marL="914400" lvl="1" indent="-342900" algn="l">
              <a:spcBef>
                <a:spcPts val="360"/>
              </a:spcBef>
              <a:spcAft>
                <a:spcPts val="0"/>
              </a:spcAft>
              <a:buSzPts val="1800"/>
              <a:buChar char="o"/>
              <a:defRPr/>
            </a:lvl2pPr>
            <a:lvl3pPr marL="1371600" lvl="2" indent="-342900" algn="l">
              <a:spcBef>
                <a:spcPts val="360"/>
              </a:spcBef>
              <a:spcAft>
                <a:spcPts val="0"/>
              </a:spcAft>
              <a:buSzPts val="1800"/>
              <a:buChar char="o"/>
              <a:defRPr/>
            </a:lvl3pPr>
            <a:lvl4pPr marL="1828800" lvl="3" indent="-342900" algn="l">
              <a:spcBef>
                <a:spcPts val="360"/>
              </a:spcBef>
              <a:spcAft>
                <a:spcPts val="0"/>
              </a:spcAft>
              <a:buSzPts val="1800"/>
              <a:buChar char="o"/>
              <a:defRPr/>
            </a:lvl4pPr>
            <a:lvl5pPr marL="2286000" lvl="4" indent="-342900" algn="l">
              <a:spcBef>
                <a:spcPts val="360"/>
              </a:spcBef>
              <a:spcAft>
                <a:spcPts val="0"/>
              </a:spcAft>
              <a:buSzPts val="1800"/>
              <a:buChar char="o"/>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SBM Centered Text">
  <p:cSld name="SBM Centered Text">
    <p:spTree>
      <p:nvGrpSpPr>
        <p:cNvPr id="1" name="Shape 275"/>
        <p:cNvGrpSpPr/>
        <p:nvPr/>
      </p:nvGrpSpPr>
      <p:grpSpPr>
        <a:xfrm>
          <a:off x="0" y="0"/>
          <a:ext cx="0" cy="0"/>
          <a:chOff x="0" y="0"/>
          <a:chExt cx="0" cy="0"/>
        </a:xfrm>
      </p:grpSpPr>
      <p:sp>
        <p:nvSpPr>
          <p:cNvPr id="276" name="Google Shape;276;p52"/>
          <p:cNvSpPr txBox="1">
            <a:spLocks noGrp="1"/>
          </p:cNvSpPr>
          <p:nvPr>
            <p:ph type="title"/>
          </p:nvPr>
        </p:nvSpPr>
        <p:spPr>
          <a:xfrm>
            <a:off x="4741333" y="296659"/>
            <a:ext cx="6827520" cy="7239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277" name="Google Shape;277;p52"/>
          <p:cNvSpPr txBox="1">
            <a:spLocks noGrp="1"/>
          </p:cNvSpPr>
          <p:nvPr>
            <p:ph type="body" idx="1"/>
          </p:nvPr>
        </p:nvSpPr>
        <p:spPr>
          <a:xfrm>
            <a:off x="0" y="6380212"/>
            <a:ext cx="12192000" cy="469900"/>
          </a:xfrm>
          <a:prstGeom prst="rect">
            <a:avLst/>
          </a:prstGeom>
          <a:noFill/>
          <a:ln>
            <a:noFill/>
          </a:ln>
        </p:spPr>
        <p:txBody>
          <a:bodyPr spcFirstLastPara="1" wrap="square" lIns="0" tIns="45700" rIns="91425" bIns="45700" anchor="ctr" anchorCtr="0">
            <a:noAutofit/>
          </a:bodyPr>
          <a:lstStyle>
            <a:lvl1pPr marL="457200" lvl="0" indent="-228600" algn="ctr">
              <a:spcBef>
                <a:spcPts val="400"/>
              </a:spcBef>
              <a:spcAft>
                <a:spcPts val="0"/>
              </a:spcAft>
              <a:buSzPts val="2000"/>
              <a:buFont typeface="Helvetica Neue"/>
              <a:buNone/>
              <a:defRPr sz="2000">
                <a:solidFill>
                  <a:srgbClr val="FFFFFF"/>
                </a:solidFill>
                <a:latin typeface="Helvetica Neue"/>
                <a:ea typeface="Helvetica Neue"/>
                <a:cs typeface="Helvetica Neue"/>
                <a:sym typeface="Helvetica Neue"/>
              </a:defRPr>
            </a:lvl1pPr>
            <a:lvl2pPr marL="914400" lvl="1" indent="-342900" algn="l">
              <a:spcBef>
                <a:spcPts val="360"/>
              </a:spcBef>
              <a:spcAft>
                <a:spcPts val="0"/>
              </a:spcAft>
              <a:buSzPts val="1800"/>
              <a:buChar char="o"/>
              <a:defRPr/>
            </a:lvl2pPr>
            <a:lvl3pPr marL="1371600" lvl="2" indent="-342900" algn="l">
              <a:spcBef>
                <a:spcPts val="360"/>
              </a:spcBef>
              <a:spcAft>
                <a:spcPts val="0"/>
              </a:spcAft>
              <a:buSzPts val="1800"/>
              <a:buChar char="o"/>
              <a:defRPr/>
            </a:lvl3pPr>
            <a:lvl4pPr marL="1828800" lvl="3" indent="-342900" algn="l">
              <a:spcBef>
                <a:spcPts val="360"/>
              </a:spcBef>
              <a:spcAft>
                <a:spcPts val="0"/>
              </a:spcAft>
              <a:buSzPts val="1800"/>
              <a:buChar char="o"/>
              <a:defRPr/>
            </a:lvl4pPr>
            <a:lvl5pPr marL="2286000" lvl="4" indent="-342900" algn="l">
              <a:spcBef>
                <a:spcPts val="360"/>
              </a:spcBef>
              <a:spcAft>
                <a:spcPts val="0"/>
              </a:spcAft>
              <a:buSzPts val="1800"/>
              <a:buChar char="o"/>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78" name="Google Shape;278;p52"/>
          <p:cNvSpPr txBox="1">
            <a:spLocks noGrp="1"/>
          </p:cNvSpPr>
          <p:nvPr>
            <p:ph type="body" idx="2"/>
          </p:nvPr>
        </p:nvSpPr>
        <p:spPr>
          <a:xfrm>
            <a:off x="609600" y="1581866"/>
            <a:ext cx="10972800" cy="3653886"/>
          </a:xfrm>
          <a:prstGeom prst="rect">
            <a:avLst/>
          </a:prstGeom>
          <a:noFill/>
          <a:ln>
            <a:noFill/>
          </a:ln>
        </p:spPr>
        <p:txBody>
          <a:bodyPr spcFirstLastPara="1" wrap="square" lIns="0" tIns="0" rIns="0" bIns="0" anchor="ctr" anchorCtr="0">
            <a:noAutofit/>
          </a:bodyPr>
          <a:lstStyle>
            <a:lvl1pPr marL="457200" lvl="0" indent="-228600" algn="ctr">
              <a:spcBef>
                <a:spcPts val="720"/>
              </a:spcBef>
              <a:spcAft>
                <a:spcPts val="0"/>
              </a:spcAft>
              <a:buSzPts val="3600"/>
              <a:buFont typeface="Helvetica Neue"/>
              <a:buNone/>
              <a:defRPr sz="3600">
                <a:solidFill>
                  <a:schemeClr val="dk1"/>
                </a:solidFill>
              </a:defRPr>
            </a:lvl1pPr>
            <a:lvl2pPr marL="914400" lvl="1" indent="-228600" algn="ctr">
              <a:spcBef>
                <a:spcPts val="480"/>
              </a:spcBef>
              <a:spcAft>
                <a:spcPts val="0"/>
              </a:spcAft>
              <a:buClr>
                <a:srgbClr val="C03137"/>
              </a:buClr>
              <a:buSzPts val="2400"/>
              <a:buFont typeface="Helvetica Neue"/>
              <a:buNone/>
              <a:defRPr sz="2400"/>
            </a:lvl2pPr>
            <a:lvl3pPr marL="1371600" lvl="2" indent="-228600" algn="ctr">
              <a:spcBef>
                <a:spcPts val="480"/>
              </a:spcBef>
              <a:spcAft>
                <a:spcPts val="0"/>
              </a:spcAft>
              <a:buSzPts val="2400"/>
              <a:buFont typeface="Helvetica Neue"/>
              <a:buNone/>
              <a:defRPr/>
            </a:lvl3pPr>
            <a:lvl4pPr marL="1828800" lvl="3" indent="-228600" algn="ctr">
              <a:spcBef>
                <a:spcPts val="480"/>
              </a:spcBef>
              <a:spcAft>
                <a:spcPts val="0"/>
              </a:spcAft>
              <a:buSzPts val="2400"/>
              <a:buFont typeface="Helvetica Neue"/>
              <a:buNone/>
              <a:defRPr/>
            </a:lvl4pPr>
            <a:lvl5pPr marL="2286000" lvl="4" indent="-228600" algn="ctr">
              <a:spcBef>
                <a:spcPts val="480"/>
              </a:spcBef>
              <a:spcAft>
                <a:spcPts val="0"/>
              </a:spcAft>
              <a:buSzPts val="2400"/>
              <a:buFont typeface="Helvetica Neue"/>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SBM Left Bulleted Text">
  <p:cSld name="SBM Left Bulleted Text">
    <p:spTree>
      <p:nvGrpSpPr>
        <p:cNvPr id="1" name="Shape 279"/>
        <p:cNvGrpSpPr/>
        <p:nvPr/>
      </p:nvGrpSpPr>
      <p:grpSpPr>
        <a:xfrm>
          <a:off x="0" y="0"/>
          <a:ext cx="0" cy="0"/>
          <a:chOff x="0" y="0"/>
          <a:chExt cx="0" cy="0"/>
        </a:xfrm>
      </p:grpSpPr>
      <p:sp>
        <p:nvSpPr>
          <p:cNvPr id="280" name="Google Shape;280;p53"/>
          <p:cNvSpPr txBox="1">
            <a:spLocks noGrp="1"/>
          </p:cNvSpPr>
          <p:nvPr>
            <p:ph type="body" idx="1"/>
          </p:nvPr>
        </p:nvSpPr>
        <p:spPr>
          <a:xfrm>
            <a:off x="609600" y="1331355"/>
            <a:ext cx="10972800" cy="4812919"/>
          </a:xfrm>
          <a:prstGeom prst="rect">
            <a:avLst/>
          </a:prstGeom>
          <a:noFill/>
          <a:ln>
            <a:noFill/>
          </a:ln>
        </p:spPr>
        <p:txBody>
          <a:bodyPr spcFirstLastPara="1" wrap="square" lIns="0" tIns="0" rIns="0" bIns="0" anchor="t" anchorCtr="0">
            <a:noAutofit/>
          </a:bodyPr>
          <a:lstStyle>
            <a:lvl1pPr marL="457200" lvl="0" indent="-431800" algn="l">
              <a:spcBef>
                <a:spcPts val="640"/>
              </a:spcBef>
              <a:spcAft>
                <a:spcPts val="0"/>
              </a:spcAft>
              <a:buSzPts val="3200"/>
              <a:buFont typeface="Arial"/>
              <a:buChar char="•"/>
              <a:defRPr>
                <a:solidFill>
                  <a:schemeClr val="dk1"/>
                </a:solidFill>
              </a:defRPr>
            </a:lvl1pPr>
            <a:lvl2pPr marL="914400" lvl="1" indent="-381000" algn="l">
              <a:spcBef>
                <a:spcPts val="480"/>
              </a:spcBef>
              <a:spcAft>
                <a:spcPts val="0"/>
              </a:spcAft>
              <a:buClr>
                <a:srgbClr val="B60225"/>
              </a:buClr>
              <a:buSzPts val="2400"/>
              <a:buFont typeface="Courier New"/>
              <a:buChar char="o"/>
              <a:defRPr sz="2400"/>
            </a:lvl2pPr>
            <a:lvl3pPr marL="1371600" lvl="2" indent="-381000" algn="l">
              <a:spcBef>
                <a:spcPts val="480"/>
              </a:spcBef>
              <a:spcAft>
                <a:spcPts val="0"/>
              </a:spcAft>
              <a:buClr>
                <a:srgbClr val="B60225"/>
              </a:buClr>
              <a:buSzPts val="2400"/>
              <a:buFont typeface="Courier New"/>
              <a:buChar char="o"/>
              <a:defRPr sz="2400"/>
            </a:lvl3pPr>
            <a:lvl4pPr marL="1828800" lvl="3" indent="-381000" algn="l">
              <a:spcBef>
                <a:spcPts val="480"/>
              </a:spcBef>
              <a:spcAft>
                <a:spcPts val="0"/>
              </a:spcAft>
              <a:buClr>
                <a:srgbClr val="B60225"/>
              </a:buClr>
              <a:buSzPts val="2400"/>
              <a:buFont typeface="Courier New"/>
              <a:buChar char="o"/>
              <a:defRPr sz="2400"/>
            </a:lvl4pPr>
            <a:lvl5pPr marL="2286000" lvl="4" indent="-381000" algn="l">
              <a:spcBef>
                <a:spcPts val="480"/>
              </a:spcBef>
              <a:spcAft>
                <a:spcPts val="0"/>
              </a:spcAft>
              <a:buClr>
                <a:srgbClr val="B60225"/>
              </a:buClr>
              <a:buSzPts val="2400"/>
              <a:buFont typeface="Courier New"/>
              <a:buChar char="o"/>
              <a:defRPr sz="24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81" name="Google Shape;281;p53"/>
          <p:cNvSpPr txBox="1">
            <a:spLocks noGrp="1"/>
          </p:cNvSpPr>
          <p:nvPr>
            <p:ph type="title"/>
          </p:nvPr>
        </p:nvSpPr>
        <p:spPr>
          <a:xfrm>
            <a:off x="4741333" y="296659"/>
            <a:ext cx="6827520" cy="7239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282" name="Google Shape;282;p53"/>
          <p:cNvSpPr txBox="1">
            <a:spLocks noGrp="1"/>
          </p:cNvSpPr>
          <p:nvPr>
            <p:ph type="body" idx="2"/>
          </p:nvPr>
        </p:nvSpPr>
        <p:spPr>
          <a:xfrm>
            <a:off x="0" y="6380212"/>
            <a:ext cx="12192000" cy="469900"/>
          </a:xfrm>
          <a:prstGeom prst="rect">
            <a:avLst/>
          </a:prstGeom>
          <a:noFill/>
          <a:ln>
            <a:noFill/>
          </a:ln>
        </p:spPr>
        <p:txBody>
          <a:bodyPr spcFirstLastPara="1" wrap="square" lIns="0" tIns="45700" rIns="91425" bIns="45700" anchor="ctr" anchorCtr="0">
            <a:noAutofit/>
          </a:bodyPr>
          <a:lstStyle>
            <a:lvl1pPr marL="457200" lvl="0" indent="-228600" algn="ctr">
              <a:spcBef>
                <a:spcPts val="400"/>
              </a:spcBef>
              <a:spcAft>
                <a:spcPts val="0"/>
              </a:spcAft>
              <a:buSzPts val="2000"/>
              <a:buFont typeface="Helvetica Neue"/>
              <a:buNone/>
              <a:defRPr sz="2000">
                <a:solidFill>
                  <a:srgbClr val="FFFFFF"/>
                </a:solidFill>
                <a:latin typeface="Helvetica Neue"/>
                <a:ea typeface="Helvetica Neue"/>
                <a:cs typeface="Helvetica Neue"/>
                <a:sym typeface="Helvetica Neue"/>
              </a:defRPr>
            </a:lvl1pPr>
            <a:lvl2pPr marL="914400" lvl="1" indent="-342900" algn="l">
              <a:spcBef>
                <a:spcPts val="360"/>
              </a:spcBef>
              <a:spcAft>
                <a:spcPts val="0"/>
              </a:spcAft>
              <a:buSzPts val="1800"/>
              <a:buChar char="o"/>
              <a:defRPr/>
            </a:lvl2pPr>
            <a:lvl3pPr marL="1371600" lvl="2" indent="-342900" algn="l">
              <a:spcBef>
                <a:spcPts val="360"/>
              </a:spcBef>
              <a:spcAft>
                <a:spcPts val="0"/>
              </a:spcAft>
              <a:buSzPts val="1800"/>
              <a:buChar char="o"/>
              <a:defRPr/>
            </a:lvl3pPr>
            <a:lvl4pPr marL="1828800" lvl="3" indent="-342900" algn="l">
              <a:spcBef>
                <a:spcPts val="360"/>
              </a:spcBef>
              <a:spcAft>
                <a:spcPts val="0"/>
              </a:spcAft>
              <a:buSzPts val="1800"/>
              <a:buChar char="o"/>
              <a:defRPr/>
            </a:lvl4pPr>
            <a:lvl5pPr marL="2286000" lvl="4" indent="-342900" algn="l">
              <a:spcBef>
                <a:spcPts val="360"/>
              </a:spcBef>
              <a:spcAft>
                <a:spcPts val="0"/>
              </a:spcAft>
              <a:buSzPts val="1800"/>
              <a:buChar char="o"/>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SBM Header followed by Bullet">
  <p:cSld name="SBM Header followed by Bullet">
    <p:spTree>
      <p:nvGrpSpPr>
        <p:cNvPr id="1" name="Shape 283"/>
        <p:cNvGrpSpPr/>
        <p:nvPr/>
      </p:nvGrpSpPr>
      <p:grpSpPr>
        <a:xfrm>
          <a:off x="0" y="0"/>
          <a:ext cx="0" cy="0"/>
          <a:chOff x="0" y="0"/>
          <a:chExt cx="0" cy="0"/>
        </a:xfrm>
      </p:grpSpPr>
      <p:sp>
        <p:nvSpPr>
          <p:cNvPr id="284" name="Google Shape;284;p54"/>
          <p:cNvSpPr txBox="1">
            <a:spLocks noGrp="1"/>
          </p:cNvSpPr>
          <p:nvPr>
            <p:ph type="title"/>
          </p:nvPr>
        </p:nvSpPr>
        <p:spPr>
          <a:xfrm>
            <a:off x="4741333" y="288518"/>
            <a:ext cx="6827520" cy="7239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285" name="Google Shape;285;p54"/>
          <p:cNvSpPr txBox="1">
            <a:spLocks noGrp="1"/>
          </p:cNvSpPr>
          <p:nvPr>
            <p:ph type="body" idx="1"/>
          </p:nvPr>
        </p:nvSpPr>
        <p:spPr>
          <a:xfrm>
            <a:off x="641352" y="1325650"/>
            <a:ext cx="10941049" cy="4645336"/>
          </a:xfrm>
          <a:prstGeom prst="rect">
            <a:avLst/>
          </a:prstGeom>
          <a:noFill/>
          <a:ln>
            <a:noFill/>
          </a:ln>
        </p:spPr>
        <p:txBody>
          <a:bodyPr spcFirstLastPara="1" wrap="square" lIns="0" tIns="45700" rIns="91425" bIns="45700" anchor="t" anchorCtr="0">
            <a:noAutofit/>
          </a:bodyPr>
          <a:lstStyle>
            <a:lvl1pPr marL="457200" lvl="0" indent="-228600" algn="l">
              <a:spcBef>
                <a:spcPts val="640"/>
              </a:spcBef>
              <a:spcAft>
                <a:spcPts val="0"/>
              </a:spcAft>
              <a:buSzPts val="3200"/>
              <a:buFont typeface="Helvetica Neue"/>
              <a:buNone/>
              <a:defRPr/>
            </a:lvl1pPr>
            <a:lvl2pPr marL="914400" lvl="1" indent="-381000" algn="l">
              <a:spcBef>
                <a:spcPts val="480"/>
              </a:spcBef>
              <a:spcAft>
                <a:spcPts val="0"/>
              </a:spcAft>
              <a:buSzPts val="2400"/>
              <a:buFont typeface="Arial"/>
              <a:buChar char="•"/>
              <a:defRPr/>
            </a:lvl2pPr>
            <a:lvl3pPr marL="1371600" lvl="2" indent="-342900" algn="l">
              <a:spcBef>
                <a:spcPts val="360"/>
              </a:spcBef>
              <a:spcAft>
                <a:spcPts val="0"/>
              </a:spcAft>
              <a:buSzPts val="1800"/>
              <a:buChar char="o"/>
              <a:defRPr/>
            </a:lvl3pPr>
            <a:lvl4pPr marL="1828800" lvl="3" indent="-342900" algn="l">
              <a:spcBef>
                <a:spcPts val="360"/>
              </a:spcBef>
              <a:spcAft>
                <a:spcPts val="0"/>
              </a:spcAft>
              <a:buSzPts val="1800"/>
              <a:buChar char="o"/>
              <a:defRPr/>
            </a:lvl4pPr>
            <a:lvl5pPr marL="2286000" lvl="4" indent="-342900" algn="l">
              <a:spcBef>
                <a:spcPts val="360"/>
              </a:spcBef>
              <a:spcAft>
                <a:spcPts val="0"/>
              </a:spcAft>
              <a:buSzPts val="1800"/>
              <a:buChar char="o"/>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86" name="Google Shape;286;p54"/>
          <p:cNvSpPr txBox="1">
            <a:spLocks noGrp="1"/>
          </p:cNvSpPr>
          <p:nvPr>
            <p:ph type="body" idx="2"/>
          </p:nvPr>
        </p:nvSpPr>
        <p:spPr>
          <a:xfrm>
            <a:off x="0" y="6380212"/>
            <a:ext cx="12192000" cy="469900"/>
          </a:xfrm>
          <a:prstGeom prst="rect">
            <a:avLst/>
          </a:prstGeom>
          <a:noFill/>
          <a:ln>
            <a:noFill/>
          </a:ln>
        </p:spPr>
        <p:txBody>
          <a:bodyPr spcFirstLastPara="1" wrap="square" lIns="0" tIns="45700" rIns="91425" bIns="45700" anchor="ctr" anchorCtr="0">
            <a:noAutofit/>
          </a:bodyPr>
          <a:lstStyle>
            <a:lvl1pPr marL="457200" lvl="0" indent="-228600" algn="ctr">
              <a:spcBef>
                <a:spcPts val="400"/>
              </a:spcBef>
              <a:spcAft>
                <a:spcPts val="0"/>
              </a:spcAft>
              <a:buSzPts val="2000"/>
              <a:buFont typeface="Helvetica Neue"/>
              <a:buNone/>
              <a:defRPr sz="2000">
                <a:solidFill>
                  <a:srgbClr val="FFFFFF"/>
                </a:solidFill>
                <a:latin typeface="Helvetica Neue"/>
                <a:ea typeface="Helvetica Neue"/>
                <a:cs typeface="Helvetica Neue"/>
                <a:sym typeface="Helvetica Neue"/>
              </a:defRPr>
            </a:lvl1pPr>
            <a:lvl2pPr marL="914400" lvl="1" indent="-342900" algn="l">
              <a:spcBef>
                <a:spcPts val="360"/>
              </a:spcBef>
              <a:spcAft>
                <a:spcPts val="0"/>
              </a:spcAft>
              <a:buSzPts val="1800"/>
              <a:buChar char="o"/>
              <a:defRPr/>
            </a:lvl2pPr>
            <a:lvl3pPr marL="1371600" lvl="2" indent="-342900" algn="l">
              <a:spcBef>
                <a:spcPts val="360"/>
              </a:spcBef>
              <a:spcAft>
                <a:spcPts val="0"/>
              </a:spcAft>
              <a:buSzPts val="1800"/>
              <a:buChar char="o"/>
              <a:defRPr/>
            </a:lvl3pPr>
            <a:lvl4pPr marL="1828800" lvl="3" indent="-342900" algn="l">
              <a:spcBef>
                <a:spcPts val="360"/>
              </a:spcBef>
              <a:spcAft>
                <a:spcPts val="0"/>
              </a:spcAft>
              <a:buSzPts val="1800"/>
              <a:buChar char="o"/>
              <a:defRPr/>
            </a:lvl4pPr>
            <a:lvl5pPr marL="2286000" lvl="4" indent="-342900" algn="l">
              <a:spcBef>
                <a:spcPts val="360"/>
              </a:spcBef>
              <a:spcAft>
                <a:spcPts val="0"/>
              </a:spcAft>
              <a:buSzPts val="1800"/>
              <a:buChar char="o"/>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SBM Bulleted Text 3-Photos">
  <p:cSld name="SBM Bulleted Text 3-Photos">
    <p:spTree>
      <p:nvGrpSpPr>
        <p:cNvPr id="1" name="Shape 287"/>
        <p:cNvGrpSpPr/>
        <p:nvPr/>
      </p:nvGrpSpPr>
      <p:grpSpPr>
        <a:xfrm>
          <a:off x="0" y="0"/>
          <a:ext cx="0" cy="0"/>
          <a:chOff x="0" y="0"/>
          <a:chExt cx="0" cy="0"/>
        </a:xfrm>
      </p:grpSpPr>
      <p:sp>
        <p:nvSpPr>
          <p:cNvPr id="288" name="Google Shape;288;p55"/>
          <p:cNvSpPr>
            <a:spLocks noGrp="1"/>
          </p:cNvSpPr>
          <p:nvPr>
            <p:ph type="pic" idx="2"/>
          </p:nvPr>
        </p:nvSpPr>
        <p:spPr>
          <a:xfrm>
            <a:off x="7896157" y="1113257"/>
            <a:ext cx="4295843" cy="1675498"/>
          </a:xfrm>
          <a:prstGeom prst="rect">
            <a:avLst/>
          </a:prstGeom>
          <a:solidFill>
            <a:srgbClr val="D8D8D8"/>
          </a:solidFill>
          <a:ln>
            <a:noFill/>
          </a:ln>
        </p:spPr>
        <p:txBody>
          <a:bodyPr spcFirstLastPara="1" wrap="square" lIns="0" tIns="45700" rIns="91425" bIns="45700" anchor="t" anchorCtr="0">
            <a:noAutofit/>
          </a:bodyPr>
          <a:lstStyle>
            <a:lvl1pPr marR="0" lvl="0" algn="l" rtl="0">
              <a:spcBef>
                <a:spcPts val="640"/>
              </a:spcBef>
              <a:spcAft>
                <a:spcPts val="0"/>
              </a:spcAft>
              <a:buClr>
                <a:srgbClr val="B60225"/>
              </a:buClr>
              <a:buSzPts val="3200"/>
              <a:buFont typeface="Arial"/>
              <a:buNone/>
              <a:defRPr sz="3200" b="0" i="0" u="none" strike="noStrike" cap="none">
                <a:solidFill>
                  <a:schemeClr val="dk1"/>
                </a:solidFill>
                <a:latin typeface="Helvetica Neue"/>
                <a:ea typeface="Helvetica Neue"/>
                <a:cs typeface="Helvetica Neue"/>
                <a:sym typeface="Helvetica Neue"/>
              </a:defRPr>
            </a:lvl1pPr>
            <a:lvl2pPr marR="0" lvl="1" algn="l" rtl="0">
              <a:spcBef>
                <a:spcPts val="560"/>
              </a:spcBef>
              <a:spcAft>
                <a:spcPts val="0"/>
              </a:spcAft>
              <a:buClr>
                <a:srgbClr val="B60225"/>
              </a:buClr>
              <a:buSzPts val="2800"/>
              <a:buFont typeface="Courier New"/>
              <a:buNone/>
              <a:defRPr sz="2800" b="0" i="0" u="none" strike="noStrike" cap="none">
                <a:solidFill>
                  <a:schemeClr val="dk1"/>
                </a:solidFill>
                <a:latin typeface="Helvetica Neue"/>
                <a:ea typeface="Helvetica Neue"/>
                <a:cs typeface="Helvetica Neue"/>
                <a:sym typeface="Helvetica Neue"/>
              </a:defRPr>
            </a:lvl2pPr>
            <a:lvl3pPr marR="0" lvl="2" algn="l" rtl="0">
              <a:spcBef>
                <a:spcPts val="480"/>
              </a:spcBef>
              <a:spcAft>
                <a:spcPts val="0"/>
              </a:spcAft>
              <a:buClr>
                <a:srgbClr val="B60225"/>
              </a:buClr>
              <a:buSzPts val="2400"/>
              <a:buFont typeface="Courier New"/>
              <a:buNone/>
              <a:defRPr sz="2400" b="0" i="0" u="none" strike="noStrike" cap="none">
                <a:solidFill>
                  <a:schemeClr val="dk1"/>
                </a:solidFill>
                <a:latin typeface="Helvetica Neue"/>
                <a:ea typeface="Helvetica Neue"/>
                <a:cs typeface="Helvetica Neue"/>
                <a:sym typeface="Helvetica Neue"/>
              </a:defRPr>
            </a:lvl3pPr>
            <a:lvl4pPr marR="0" lvl="3" algn="l" rtl="0">
              <a:spcBef>
                <a:spcPts val="400"/>
              </a:spcBef>
              <a:spcAft>
                <a:spcPts val="0"/>
              </a:spcAft>
              <a:buClr>
                <a:srgbClr val="B60225"/>
              </a:buClr>
              <a:buSzPts val="2000"/>
              <a:buFont typeface="Courier New"/>
              <a:buNone/>
              <a:defRPr sz="2000" b="0" i="0" u="none" strike="noStrike" cap="none">
                <a:solidFill>
                  <a:schemeClr val="dk1"/>
                </a:solidFill>
                <a:latin typeface="Helvetica Neue"/>
                <a:ea typeface="Helvetica Neue"/>
                <a:cs typeface="Helvetica Neue"/>
                <a:sym typeface="Helvetica Neue"/>
              </a:defRPr>
            </a:lvl4pPr>
            <a:lvl5pPr marR="0" lvl="4" algn="l" rtl="0">
              <a:spcBef>
                <a:spcPts val="400"/>
              </a:spcBef>
              <a:spcAft>
                <a:spcPts val="0"/>
              </a:spcAft>
              <a:buClr>
                <a:srgbClr val="B60225"/>
              </a:buClr>
              <a:buSzPts val="2000"/>
              <a:buFont typeface="Courier New"/>
              <a:buNone/>
              <a:defRPr sz="2000" b="0" i="0" u="none" strike="noStrike" cap="none">
                <a:solidFill>
                  <a:schemeClr val="dk1"/>
                </a:solidFill>
                <a:latin typeface="Helvetica Neue"/>
                <a:ea typeface="Helvetica Neue"/>
                <a:cs typeface="Helvetica Neue"/>
                <a:sym typeface="Helvetica Neue"/>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289" name="Google Shape;289;p55"/>
          <p:cNvSpPr txBox="1">
            <a:spLocks noGrp="1"/>
          </p:cNvSpPr>
          <p:nvPr>
            <p:ph type="body" idx="1"/>
          </p:nvPr>
        </p:nvSpPr>
        <p:spPr>
          <a:xfrm>
            <a:off x="609600" y="1278439"/>
            <a:ext cx="6630163" cy="4821276"/>
          </a:xfrm>
          <a:prstGeom prst="rect">
            <a:avLst/>
          </a:prstGeom>
          <a:noFill/>
          <a:ln>
            <a:noFill/>
          </a:ln>
        </p:spPr>
        <p:txBody>
          <a:bodyPr spcFirstLastPara="1" wrap="square" lIns="0" tIns="0" rIns="91425" bIns="45700" anchor="t" anchorCtr="0">
            <a:noAutofit/>
          </a:bodyPr>
          <a:lstStyle>
            <a:lvl1pPr marL="457200" lvl="0" indent="-431800" algn="l">
              <a:spcBef>
                <a:spcPts val="640"/>
              </a:spcBef>
              <a:spcAft>
                <a:spcPts val="0"/>
              </a:spcAft>
              <a:buSzPts val="3200"/>
              <a:buFont typeface="Arial"/>
              <a:buChar char="•"/>
              <a:defRPr sz="3200">
                <a:solidFill>
                  <a:schemeClr val="dk1"/>
                </a:solidFill>
              </a:defRPr>
            </a:lvl1pPr>
            <a:lvl2pPr marL="914400" lvl="1" indent="-381000" algn="l">
              <a:spcBef>
                <a:spcPts val="480"/>
              </a:spcBef>
              <a:spcAft>
                <a:spcPts val="0"/>
              </a:spcAft>
              <a:buClr>
                <a:srgbClr val="B60225"/>
              </a:buClr>
              <a:buSzPts val="2400"/>
              <a:buFont typeface="Courier New"/>
              <a:buChar char="o"/>
              <a:defRPr sz="2400">
                <a:solidFill>
                  <a:schemeClr val="dk1"/>
                </a:solidFill>
              </a:defRPr>
            </a:lvl2pPr>
            <a:lvl3pPr marL="1371600" lvl="2" indent="-342900" algn="l">
              <a:spcBef>
                <a:spcPts val="360"/>
              </a:spcBef>
              <a:spcAft>
                <a:spcPts val="0"/>
              </a:spcAft>
              <a:buSzPts val="1800"/>
              <a:buChar char="o"/>
              <a:defRPr/>
            </a:lvl3pPr>
            <a:lvl4pPr marL="1828800" lvl="3" indent="-342900" algn="l">
              <a:spcBef>
                <a:spcPts val="360"/>
              </a:spcBef>
              <a:spcAft>
                <a:spcPts val="0"/>
              </a:spcAft>
              <a:buSzPts val="1800"/>
              <a:buChar char="o"/>
              <a:defRPr/>
            </a:lvl4pPr>
            <a:lvl5pPr marL="2286000" lvl="4" indent="-342900" algn="l">
              <a:spcBef>
                <a:spcPts val="360"/>
              </a:spcBef>
              <a:spcAft>
                <a:spcPts val="0"/>
              </a:spcAft>
              <a:buSzPts val="1800"/>
              <a:buChar char="o"/>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90" name="Google Shape;290;p55"/>
          <p:cNvSpPr txBox="1">
            <a:spLocks noGrp="1"/>
          </p:cNvSpPr>
          <p:nvPr>
            <p:ph type="body" idx="3"/>
          </p:nvPr>
        </p:nvSpPr>
        <p:spPr>
          <a:xfrm>
            <a:off x="4690533" y="284311"/>
            <a:ext cx="6827520" cy="726952"/>
          </a:xfrm>
          <a:prstGeom prst="rect">
            <a:avLst/>
          </a:prstGeom>
          <a:noFill/>
          <a:ln>
            <a:noFill/>
          </a:ln>
        </p:spPr>
        <p:txBody>
          <a:bodyPr spcFirstLastPara="1" wrap="square" lIns="0" tIns="45700" rIns="0" bIns="45700" anchor="ctr" anchorCtr="0">
            <a:noAutofit/>
          </a:bodyPr>
          <a:lstStyle>
            <a:lvl1pPr marL="457200" lvl="0" indent="-228600" algn="r">
              <a:spcBef>
                <a:spcPts val="320"/>
              </a:spcBef>
              <a:spcAft>
                <a:spcPts val="0"/>
              </a:spcAft>
              <a:buSzPts val="1600"/>
              <a:buFont typeface="Helvetica Neue"/>
              <a:buNone/>
              <a:defRPr sz="1600" cap="none">
                <a:solidFill>
                  <a:srgbClr val="000000"/>
                </a:solidFill>
                <a:latin typeface="Helvetica Neue"/>
                <a:ea typeface="Helvetica Neue"/>
                <a:cs typeface="Helvetica Neue"/>
                <a:sym typeface="Helvetica Neue"/>
              </a:defRPr>
            </a:lvl1pPr>
            <a:lvl2pPr marL="914400" lvl="1" indent="-342900" algn="l">
              <a:spcBef>
                <a:spcPts val="360"/>
              </a:spcBef>
              <a:spcAft>
                <a:spcPts val="0"/>
              </a:spcAft>
              <a:buSzPts val="1800"/>
              <a:buChar char="o"/>
              <a:defRPr/>
            </a:lvl2pPr>
            <a:lvl3pPr marL="1371600" lvl="2" indent="-342900" algn="l">
              <a:spcBef>
                <a:spcPts val="360"/>
              </a:spcBef>
              <a:spcAft>
                <a:spcPts val="0"/>
              </a:spcAft>
              <a:buSzPts val="1800"/>
              <a:buChar char="o"/>
              <a:defRPr/>
            </a:lvl3pPr>
            <a:lvl4pPr marL="1828800" lvl="3" indent="-342900" algn="l">
              <a:spcBef>
                <a:spcPts val="360"/>
              </a:spcBef>
              <a:spcAft>
                <a:spcPts val="0"/>
              </a:spcAft>
              <a:buSzPts val="1800"/>
              <a:buChar char="o"/>
              <a:defRPr/>
            </a:lvl4pPr>
            <a:lvl5pPr marL="2286000" lvl="4" indent="-342900" algn="l">
              <a:spcBef>
                <a:spcPts val="360"/>
              </a:spcBef>
              <a:spcAft>
                <a:spcPts val="0"/>
              </a:spcAft>
              <a:buSzPts val="1800"/>
              <a:buChar char="o"/>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91" name="Google Shape;291;p55"/>
          <p:cNvSpPr>
            <a:spLocks noGrp="1"/>
          </p:cNvSpPr>
          <p:nvPr>
            <p:ph type="pic" idx="4"/>
          </p:nvPr>
        </p:nvSpPr>
        <p:spPr>
          <a:xfrm>
            <a:off x="7896157" y="4698876"/>
            <a:ext cx="4295843" cy="1676525"/>
          </a:xfrm>
          <a:prstGeom prst="rect">
            <a:avLst/>
          </a:prstGeom>
          <a:solidFill>
            <a:srgbClr val="D8D8D8"/>
          </a:solidFill>
          <a:ln>
            <a:noFill/>
          </a:ln>
        </p:spPr>
        <p:txBody>
          <a:bodyPr spcFirstLastPara="1" wrap="square" lIns="0" tIns="45700" rIns="91425" bIns="45700" anchor="t" anchorCtr="0">
            <a:noAutofit/>
          </a:bodyPr>
          <a:lstStyle>
            <a:lvl1pPr marR="0" lvl="0" algn="l" rtl="0">
              <a:spcBef>
                <a:spcPts val="640"/>
              </a:spcBef>
              <a:spcAft>
                <a:spcPts val="0"/>
              </a:spcAft>
              <a:buClr>
                <a:srgbClr val="B60225"/>
              </a:buClr>
              <a:buSzPts val="3200"/>
              <a:buFont typeface="Arial"/>
              <a:buNone/>
              <a:defRPr sz="3200" b="0" i="0" u="none" strike="noStrike" cap="none">
                <a:solidFill>
                  <a:schemeClr val="dk1"/>
                </a:solidFill>
                <a:latin typeface="Helvetica Neue"/>
                <a:ea typeface="Helvetica Neue"/>
                <a:cs typeface="Helvetica Neue"/>
                <a:sym typeface="Helvetica Neue"/>
              </a:defRPr>
            </a:lvl1pPr>
            <a:lvl2pPr marR="0" lvl="1" algn="l" rtl="0">
              <a:spcBef>
                <a:spcPts val="560"/>
              </a:spcBef>
              <a:spcAft>
                <a:spcPts val="0"/>
              </a:spcAft>
              <a:buClr>
                <a:srgbClr val="B60225"/>
              </a:buClr>
              <a:buSzPts val="2800"/>
              <a:buFont typeface="Courier New"/>
              <a:buNone/>
              <a:defRPr sz="2800" b="0" i="0" u="none" strike="noStrike" cap="none">
                <a:solidFill>
                  <a:schemeClr val="dk1"/>
                </a:solidFill>
                <a:latin typeface="Helvetica Neue"/>
                <a:ea typeface="Helvetica Neue"/>
                <a:cs typeface="Helvetica Neue"/>
                <a:sym typeface="Helvetica Neue"/>
              </a:defRPr>
            </a:lvl2pPr>
            <a:lvl3pPr marR="0" lvl="2" algn="l" rtl="0">
              <a:spcBef>
                <a:spcPts val="480"/>
              </a:spcBef>
              <a:spcAft>
                <a:spcPts val="0"/>
              </a:spcAft>
              <a:buClr>
                <a:srgbClr val="B60225"/>
              </a:buClr>
              <a:buSzPts val="2400"/>
              <a:buFont typeface="Courier New"/>
              <a:buNone/>
              <a:defRPr sz="2400" b="0" i="0" u="none" strike="noStrike" cap="none">
                <a:solidFill>
                  <a:schemeClr val="dk1"/>
                </a:solidFill>
                <a:latin typeface="Helvetica Neue"/>
                <a:ea typeface="Helvetica Neue"/>
                <a:cs typeface="Helvetica Neue"/>
                <a:sym typeface="Helvetica Neue"/>
              </a:defRPr>
            </a:lvl3pPr>
            <a:lvl4pPr marR="0" lvl="3" algn="l" rtl="0">
              <a:spcBef>
                <a:spcPts val="400"/>
              </a:spcBef>
              <a:spcAft>
                <a:spcPts val="0"/>
              </a:spcAft>
              <a:buClr>
                <a:srgbClr val="B60225"/>
              </a:buClr>
              <a:buSzPts val="2000"/>
              <a:buFont typeface="Courier New"/>
              <a:buNone/>
              <a:defRPr sz="2000" b="0" i="0" u="none" strike="noStrike" cap="none">
                <a:solidFill>
                  <a:schemeClr val="dk1"/>
                </a:solidFill>
                <a:latin typeface="Helvetica Neue"/>
                <a:ea typeface="Helvetica Neue"/>
                <a:cs typeface="Helvetica Neue"/>
                <a:sym typeface="Helvetica Neue"/>
              </a:defRPr>
            </a:lvl4pPr>
            <a:lvl5pPr marR="0" lvl="4" algn="l" rtl="0">
              <a:spcBef>
                <a:spcPts val="400"/>
              </a:spcBef>
              <a:spcAft>
                <a:spcPts val="0"/>
              </a:spcAft>
              <a:buClr>
                <a:srgbClr val="B60225"/>
              </a:buClr>
              <a:buSzPts val="2000"/>
              <a:buFont typeface="Courier New"/>
              <a:buNone/>
              <a:defRPr sz="2000" b="0" i="0" u="none" strike="noStrike" cap="none">
                <a:solidFill>
                  <a:schemeClr val="dk1"/>
                </a:solidFill>
                <a:latin typeface="Helvetica Neue"/>
                <a:ea typeface="Helvetica Neue"/>
                <a:cs typeface="Helvetica Neue"/>
                <a:sym typeface="Helvetica Neue"/>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292" name="Google Shape;292;p55"/>
          <p:cNvSpPr>
            <a:spLocks noGrp="1"/>
          </p:cNvSpPr>
          <p:nvPr>
            <p:ph type="pic" idx="5"/>
          </p:nvPr>
        </p:nvSpPr>
        <p:spPr>
          <a:xfrm>
            <a:off x="7896157" y="2907348"/>
            <a:ext cx="4295843" cy="1672934"/>
          </a:xfrm>
          <a:prstGeom prst="rect">
            <a:avLst/>
          </a:prstGeom>
          <a:solidFill>
            <a:srgbClr val="D8D8D8"/>
          </a:solidFill>
          <a:ln>
            <a:noFill/>
          </a:ln>
        </p:spPr>
        <p:txBody>
          <a:bodyPr spcFirstLastPara="1" wrap="square" lIns="0" tIns="45700" rIns="91425" bIns="45700" anchor="t" anchorCtr="0">
            <a:noAutofit/>
          </a:bodyPr>
          <a:lstStyle>
            <a:lvl1pPr marR="0" lvl="0" algn="l" rtl="0">
              <a:spcBef>
                <a:spcPts val="640"/>
              </a:spcBef>
              <a:spcAft>
                <a:spcPts val="0"/>
              </a:spcAft>
              <a:buClr>
                <a:srgbClr val="B60225"/>
              </a:buClr>
              <a:buSzPts val="3200"/>
              <a:buFont typeface="Arial"/>
              <a:buNone/>
              <a:defRPr sz="3200" b="0" i="0" u="none" strike="noStrike" cap="none">
                <a:solidFill>
                  <a:schemeClr val="dk1"/>
                </a:solidFill>
                <a:latin typeface="Helvetica Neue"/>
                <a:ea typeface="Helvetica Neue"/>
                <a:cs typeface="Helvetica Neue"/>
                <a:sym typeface="Helvetica Neue"/>
              </a:defRPr>
            </a:lvl1pPr>
            <a:lvl2pPr marR="0" lvl="1" algn="l" rtl="0">
              <a:spcBef>
                <a:spcPts val="560"/>
              </a:spcBef>
              <a:spcAft>
                <a:spcPts val="0"/>
              </a:spcAft>
              <a:buClr>
                <a:srgbClr val="B60225"/>
              </a:buClr>
              <a:buSzPts val="2800"/>
              <a:buFont typeface="Courier New"/>
              <a:buNone/>
              <a:defRPr sz="2800" b="0" i="0" u="none" strike="noStrike" cap="none">
                <a:solidFill>
                  <a:schemeClr val="dk1"/>
                </a:solidFill>
                <a:latin typeface="Helvetica Neue"/>
                <a:ea typeface="Helvetica Neue"/>
                <a:cs typeface="Helvetica Neue"/>
                <a:sym typeface="Helvetica Neue"/>
              </a:defRPr>
            </a:lvl2pPr>
            <a:lvl3pPr marR="0" lvl="2" algn="l" rtl="0">
              <a:spcBef>
                <a:spcPts val="480"/>
              </a:spcBef>
              <a:spcAft>
                <a:spcPts val="0"/>
              </a:spcAft>
              <a:buClr>
                <a:srgbClr val="B60225"/>
              </a:buClr>
              <a:buSzPts val="2400"/>
              <a:buFont typeface="Courier New"/>
              <a:buNone/>
              <a:defRPr sz="2400" b="0" i="0" u="none" strike="noStrike" cap="none">
                <a:solidFill>
                  <a:schemeClr val="dk1"/>
                </a:solidFill>
                <a:latin typeface="Helvetica Neue"/>
                <a:ea typeface="Helvetica Neue"/>
                <a:cs typeface="Helvetica Neue"/>
                <a:sym typeface="Helvetica Neue"/>
              </a:defRPr>
            </a:lvl3pPr>
            <a:lvl4pPr marR="0" lvl="3" algn="l" rtl="0">
              <a:spcBef>
                <a:spcPts val="400"/>
              </a:spcBef>
              <a:spcAft>
                <a:spcPts val="0"/>
              </a:spcAft>
              <a:buClr>
                <a:srgbClr val="B60225"/>
              </a:buClr>
              <a:buSzPts val="2000"/>
              <a:buFont typeface="Courier New"/>
              <a:buNone/>
              <a:defRPr sz="2000" b="0" i="0" u="none" strike="noStrike" cap="none">
                <a:solidFill>
                  <a:schemeClr val="dk1"/>
                </a:solidFill>
                <a:latin typeface="Helvetica Neue"/>
                <a:ea typeface="Helvetica Neue"/>
                <a:cs typeface="Helvetica Neue"/>
                <a:sym typeface="Helvetica Neue"/>
              </a:defRPr>
            </a:lvl4pPr>
            <a:lvl5pPr marR="0" lvl="4" algn="l" rtl="0">
              <a:spcBef>
                <a:spcPts val="400"/>
              </a:spcBef>
              <a:spcAft>
                <a:spcPts val="0"/>
              </a:spcAft>
              <a:buClr>
                <a:srgbClr val="B60225"/>
              </a:buClr>
              <a:buSzPts val="2000"/>
              <a:buFont typeface="Courier New"/>
              <a:buNone/>
              <a:defRPr sz="2000" b="0" i="0" u="none" strike="noStrike" cap="none">
                <a:solidFill>
                  <a:schemeClr val="dk1"/>
                </a:solidFill>
                <a:latin typeface="Helvetica Neue"/>
                <a:ea typeface="Helvetica Neue"/>
                <a:cs typeface="Helvetica Neue"/>
                <a:sym typeface="Helvetica Neue"/>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293" name="Google Shape;293;p55"/>
          <p:cNvSpPr txBox="1">
            <a:spLocks noGrp="1"/>
          </p:cNvSpPr>
          <p:nvPr>
            <p:ph type="body" idx="6"/>
          </p:nvPr>
        </p:nvSpPr>
        <p:spPr>
          <a:xfrm>
            <a:off x="0" y="6380212"/>
            <a:ext cx="12192000" cy="469900"/>
          </a:xfrm>
          <a:prstGeom prst="rect">
            <a:avLst/>
          </a:prstGeom>
          <a:noFill/>
          <a:ln>
            <a:noFill/>
          </a:ln>
        </p:spPr>
        <p:txBody>
          <a:bodyPr spcFirstLastPara="1" wrap="square" lIns="0" tIns="45700" rIns="91425" bIns="45700" anchor="ctr" anchorCtr="0">
            <a:noAutofit/>
          </a:bodyPr>
          <a:lstStyle>
            <a:lvl1pPr marL="457200" lvl="0" indent="-228600" algn="ctr">
              <a:spcBef>
                <a:spcPts val="400"/>
              </a:spcBef>
              <a:spcAft>
                <a:spcPts val="0"/>
              </a:spcAft>
              <a:buSzPts val="2000"/>
              <a:buFont typeface="Helvetica Neue"/>
              <a:buNone/>
              <a:defRPr sz="2000">
                <a:solidFill>
                  <a:srgbClr val="FFFFFF"/>
                </a:solidFill>
                <a:latin typeface="Helvetica Neue"/>
                <a:ea typeface="Helvetica Neue"/>
                <a:cs typeface="Helvetica Neue"/>
                <a:sym typeface="Helvetica Neue"/>
              </a:defRPr>
            </a:lvl1pPr>
            <a:lvl2pPr marL="914400" lvl="1" indent="-342900" algn="l">
              <a:spcBef>
                <a:spcPts val="360"/>
              </a:spcBef>
              <a:spcAft>
                <a:spcPts val="0"/>
              </a:spcAft>
              <a:buSzPts val="1800"/>
              <a:buChar char="o"/>
              <a:defRPr/>
            </a:lvl2pPr>
            <a:lvl3pPr marL="1371600" lvl="2" indent="-342900" algn="l">
              <a:spcBef>
                <a:spcPts val="360"/>
              </a:spcBef>
              <a:spcAft>
                <a:spcPts val="0"/>
              </a:spcAft>
              <a:buSzPts val="1800"/>
              <a:buChar char="o"/>
              <a:defRPr/>
            </a:lvl3pPr>
            <a:lvl4pPr marL="1828800" lvl="3" indent="-342900" algn="l">
              <a:spcBef>
                <a:spcPts val="360"/>
              </a:spcBef>
              <a:spcAft>
                <a:spcPts val="0"/>
              </a:spcAft>
              <a:buSzPts val="1800"/>
              <a:buChar char="o"/>
              <a:defRPr/>
            </a:lvl4pPr>
            <a:lvl5pPr marL="2286000" lvl="4" indent="-342900" algn="l">
              <a:spcBef>
                <a:spcPts val="360"/>
              </a:spcBef>
              <a:spcAft>
                <a:spcPts val="0"/>
              </a:spcAft>
              <a:buSzPts val="1800"/>
              <a:buChar char="o"/>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SBM Bulleted Text-1 Photo">
  <p:cSld name="SBM Bulleted Text-1 Photo">
    <p:spTree>
      <p:nvGrpSpPr>
        <p:cNvPr id="1" name="Shape 294"/>
        <p:cNvGrpSpPr/>
        <p:nvPr/>
      </p:nvGrpSpPr>
      <p:grpSpPr>
        <a:xfrm>
          <a:off x="0" y="0"/>
          <a:ext cx="0" cy="0"/>
          <a:chOff x="0" y="0"/>
          <a:chExt cx="0" cy="0"/>
        </a:xfrm>
      </p:grpSpPr>
      <p:sp>
        <p:nvSpPr>
          <p:cNvPr id="295" name="Google Shape;295;p56"/>
          <p:cNvSpPr>
            <a:spLocks noGrp="1"/>
          </p:cNvSpPr>
          <p:nvPr>
            <p:ph type="pic" idx="2"/>
          </p:nvPr>
        </p:nvSpPr>
        <p:spPr>
          <a:xfrm>
            <a:off x="7010400" y="1111318"/>
            <a:ext cx="5181600" cy="5271436"/>
          </a:xfrm>
          <a:prstGeom prst="rect">
            <a:avLst/>
          </a:prstGeom>
          <a:solidFill>
            <a:srgbClr val="D8D8D8"/>
          </a:solidFill>
          <a:ln>
            <a:noFill/>
          </a:ln>
        </p:spPr>
        <p:txBody>
          <a:bodyPr spcFirstLastPara="1" wrap="square" lIns="0" tIns="45700" rIns="91425" bIns="45700" anchor="t" anchorCtr="0">
            <a:noAutofit/>
          </a:bodyPr>
          <a:lstStyle>
            <a:lvl1pPr marR="0" lvl="0" algn="l" rtl="0">
              <a:spcBef>
                <a:spcPts val="640"/>
              </a:spcBef>
              <a:spcAft>
                <a:spcPts val="0"/>
              </a:spcAft>
              <a:buClr>
                <a:srgbClr val="B60225"/>
              </a:buClr>
              <a:buSzPts val="3200"/>
              <a:buFont typeface="Arial"/>
              <a:buNone/>
              <a:defRPr sz="3200" b="0" i="0" u="none" strike="noStrike" cap="none">
                <a:solidFill>
                  <a:schemeClr val="dk1"/>
                </a:solidFill>
                <a:latin typeface="Helvetica Neue"/>
                <a:ea typeface="Helvetica Neue"/>
                <a:cs typeface="Helvetica Neue"/>
                <a:sym typeface="Helvetica Neue"/>
              </a:defRPr>
            </a:lvl1pPr>
            <a:lvl2pPr marR="0" lvl="1" algn="l" rtl="0">
              <a:spcBef>
                <a:spcPts val="560"/>
              </a:spcBef>
              <a:spcAft>
                <a:spcPts val="0"/>
              </a:spcAft>
              <a:buClr>
                <a:srgbClr val="B60225"/>
              </a:buClr>
              <a:buSzPts val="2800"/>
              <a:buFont typeface="Courier New"/>
              <a:buNone/>
              <a:defRPr sz="2800" b="0" i="0" u="none" strike="noStrike" cap="none">
                <a:solidFill>
                  <a:schemeClr val="dk1"/>
                </a:solidFill>
                <a:latin typeface="Helvetica Neue"/>
                <a:ea typeface="Helvetica Neue"/>
                <a:cs typeface="Helvetica Neue"/>
                <a:sym typeface="Helvetica Neue"/>
              </a:defRPr>
            </a:lvl2pPr>
            <a:lvl3pPr marR="0" lvl="2" algn="l" rtl="0">
              <a:spcBef>
                <a:spcPts val="480"/>
              </a:spcBef>
              <a:spcAft>
                <a:spcPts val="0"/>
              </a:spcAft>
              <a:buClr>
                <a:srgbClr val="B60225"/>
              </a:buClr>
              <a:buSzPts val="2400"/>
              <a:buFont typeface="Courier New"/>
              <a:buNone/>
              <a:defRPr sz="2400" b="0" i="0" u="none" strike="noStrike" cap="none">
                <a:solidFill>
                  <a:schemeClr val="dk1"/>
                </a:solidFill>
                <a:latin typeface="Helvetica Neue"/>
                <a:ea typeface="Helvetica Neue"/>
                <a:cs typeface="Helvetica Neue"/>
                <a:sym typeface="Helvetica Neue"/>
              </a:defRPr>
            </a:lvl3pPr>
            <a:lvl4pPr marR="0" lvl="3" algn="l" rtl="0">
              <a:spcBef>
                <a:spcPts val="400"/>
              </a:spcBef>
              <a:spcAft>
                <a:spcPts val="0"/>
              </a:spcAft>
              <a:buClr>
                <a:srgbClr val="B60225"/>
              </a:buClr>
              <a:buSzPts val="2000"/>
              <a:buFont typeface="Courier New"/>
              <a:buNone/>
              <a:defRPr sz="2000" b="0" i="0" u="none" strike="noStrike" cap="none">
                <a:solidFill>
                  <a:schemeClr val="dk1"/>
                </a:solidFill>
                <a:latin typeface="Helvetica Neue"/>
                <a:ea typeface="Helvetica Neue"/>
                <a:cs typeface="Helvetica Neue"/>
                <a:sym typeface="Helvetica Neue"/>
              </a:defRPr>
            </a:lvl4pPr>
            <a:lvl5pPr marR="0" lvl="4" algn="l" rtl="0">
              <a:spcBef>
                <a:spcPts val="400"/>
              </a:spcBef>
              <a:spcAft>
                <a:spcPts val="0"/>
              </a:spcAft>
              <a:buClr>
                <a:srgbClr val="B60225"/>
              </a:buClr>
              <a:buSzPts val="2000"/>
              <a:buFont typeface="Courier New"/>
              <a:buNone/>
              <a:defRPr sz="2000" b="0" i="0" u="none" strike="noStrike" cap="none">
                <a:solidFill>
                  <a:schemeClr val="dk1"/>
                </a:solidFill>
                <a:latin typeface="Helvetica Neue"/>
                <a:ea typeface="Helvetica Neue"/>
                <a:cs typeface="Helvetica Neue"/>
                <a:sym typeface="Helvetica Neue"/>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296" name="Google Shape;296;p56"/>
          <p:cNvSpPr txBox="1">
            <a:spLocks noGrp="1"/>
          </p:cNvSpPr>
          <p:nvPr>
            <p:ph type="body" idx="1"/>
          </p:nvPr>
        </p:nvSpPr>
        <p:spPr>
          <a:xfrm>
            <a:off x="4757038" y="284311"/>
            <a:ext cx="6825361" cy="731520"/>
          </a:xfrm>
          <a:prstGeom prst="rect">
            <a:avLst/>
          </a:prstGeom>
          <a:noFill/>
          <a:ln>
            <a:noFill/>
          </a:ln>
        </p:spPr>
        <p:txBody>
          <a:bodyPr spcFirstLastPara="1" wrap="square" lIns="0" tIns="45700" rIns="0" bIns="45700" anchor="ctr" anchorCtr="0">
            <a:noAutofit/>
          </a:bodyPr>
          <a:lstStyle>
            <a:lvl1pPr marL="457200" lvl="0" indent="-228600" algn="r">
              <a:spcBef>
                <a:spcPts val="320"/>
              </a:spcBef>
              <a:spcAft>
                <a:spcPts val="0"/>
              </a:spcAft>
              <a:buSzPts val="1600"/>
              <a:buFont typeface="Helvetica Neue"/>
              <a:buNone/>
              <a:defRPr sz="1600" cap="none">
                <a:solidFill>
                  <a:srgbClr val="000000"/>
                </a:solidFill>
                <a:latin typeface="Helvetica Neue"/>
                <a:ea typeface="Helvetica Neue"/>
                <a:cs typeface="Helvetica Neue"/>
                <a:sym typeface="Helvetica Neue"/>
              </a:defRPr>
            </a:lvl1pPr>
            <a:lvl2pPr marL="914400" lvl="1" indent="-342900" algn="l">
              <a:spcBef>
                <a:spcPts val="360"/>
              </a:spcBef>
              <a:spcAft>
                <a:spcPts val="0"/>
              </a:spcAft>
              <a:buSzPts val="1800"/>
              <a:buChar char="o"/>
              <a:defRPr/>
            </a:lvl2pPr>
            <a:lvl3pPr marL="1371600" lvl="2" indent="-342900" algn="l">
              <a:spcBef>
                <a:spcPts val="360"/>
              </a:spcBef>
              <a:spcAft>
                <a:spcPts val="0"/>
              </a:spcAft>
              <a:buSzPts val="1800"/>
              <a:buChar char="o"/>
              <a:defRPr/>
            </a:lvl3pPr>
            <a:lvl4pPr marL="1828800" lvl="3" indent="-342900" algn="l">
              <a:spcBef>
                <a:spcPts val="360"/>
              </a:spcBef>
              <a:spcAft>
                <a:spcPts val="0"/>
              </a:spcAft>
              <a:buSzPts val="1800"/>
              <a:buChar char="o"/>
              <a:defRPr/>
            </a:lvl4pPr>
            <a:lvl5pPr marL="2286000" lvl="4" indent="-342900" algn="l">
              <a:spcBef>
                <a:spcPts val="360"/>
              </a:spcBef>
              <a:spcAft>
                <a:spcPts val="0"/>
              </a:spcAft>
              <a:buSzPts val="1800"/>
              <a:buChar char="o"/>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97" name="Google Shape;297;p56"/>
          <p:cNvSpPr txBox="1">
            <a:spLocks noGrp="1"/>
          </p:cNvSpPr>
          <p:nvPr>
            <p:ph type="body" idx="3"/>
          </p:nvPr>
        </p:nvSpPr>
        <p:spPr>
          <a:xfrm>
            <a:off x="609600" y="1286795"/>
            <a:ext cx="5913787" cy="4846343"/>
          </a:xfrm>
          <a:prstGeom prst="rect">
            <a:avLst/>
          </a:prstGeom>
          <a:noFill/>
          <a:ln>
            <a:noFill/>
          </a:ln>
        </p:spPr>
        <p:txBody>
          <a:bodyPr spcFirstLastPara="1" wrap="square" lIns="0" tIns="0" rIns="91425" bIns="45700" anchor="t" anchorCtr="0">
            <a:noAutofit/>
          </a:bodyPr>
          <a:lstStyle>
            <a:lvl1pPr marL="457200" lvl="0" indent="-431800" algn="l">
              <a:spcBef>
                <a:spcPts val="640"/>
              </a:spcBef>
              <a:spcAft>
                <a:spcPts val="0"/>
              </a:spcAft>
              <a:buSzPts val="3200"/>
              <a:buFont typeface="Arial"/>
              <a:buChar char="•"/>
              <a:defRPr sz="3200">
                <a:solidFill>
                  <a:schemeClr val="dk1"/>
                </a:solidFill>
              </a:defRPr>
            </a:lvl1pPr>
            <a:lvl2pPr marL="914400" lvl="1" indent="-381000" algn="l">
              <a:spcBef>
                <a:spcPts val="480"/>
              </a:spcBef>
              <a:spcAft>
                <a:spcPts val="0"/>
              </a:spcAft>
              <a:buClr>
                <a:srgbClr val="B60225"/>
              </a:buClr>
              <a:buSzPts val="2400"/>
              <a:buFont typeface="Courier New"/>
              <a:buChar char="o"/>
              <a:defRPr sz="2400">
                <a:solidFill>
                  <a:schemeClr val="dk1"/>
                </a:solidFill>
              </a:defRPr>
            </a:lvl2pPr>
            <a:lvl3pPr marL="1371600" lvl="2" indent="-342900" algn="l">
              <a:spcBef>
                <a:spcPts val="360"/>
              </a:spcBef>
              <a:spcAft>
                <a:spcPts val="0"/>
              </a:spcAft>
              <a:buSzPts val="1800"/>
              <a:buChar char="o"/>
              <a:defRPr/>
            </a:lvl3pPr>
            <a:lvl4pPr marL="1828800" lvl="3" indent="-342900" algn="l">
              <a:spcBef>
                <a:spcPts val="360"/>
              </a:spcBef>
              <a:spcAft>
                <a:spcPts val="0"/>
              </a:spcAft>
              <a:buSzPts val="1800"/>
              <a:buChar char="o"/>
              <a:defRPr/>
            </a:lvl4pPr>
            <a:lvl5pPr marL="2286000" lvl="4" indent="-342900" algn="l">
              <a:spcBef>
                <a:spcPts val="360"/>
              </a:spcBef>
              <a:spcAft>
                <a:spcPts val="0"/>
              </a:spcAft>
              <a:buSzPts val="1800"/>
              <a:buChar char="o"/>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98" name="Google Shape;298;p56"/>
          <p:cNvSpPr txBox="1">
            <a:spLocks noGrp="1"/>
          </p:cNvSpPr>
          <p:nvPr>
            <p:ph type="body" idx="4"/>
          </p:nvPr>
        </p:nvSpPr>
        <p:spPr>
          <a:xfrm>
            <a:off x="0" y="6380212"/>
            <a:ext cx="12192000" cy="469900"/>
          </a:xfrm>
          <a:prstGeom prst="rect">
            <a:avLst/>
          </a:prstGeom>
          <a:noFill/>
          <a:ln>
            <a:noFill/>
          </a:ln>
        </p:spPr>
        <p:txBody>
          <a:bodyPr spcFirstLastPara="1" wrap="square" lIns="0" tIns="45700" rIns="91425" bIns="45700" anchor="ctr" anchorCtr="0">
            <a:noAutofit/>
          </a:bodyPr>
          <a:lstStyle>
            <a:lvl1pPr marL="457200" lvl="0" indent="-228600" algn="ctr">
              <a:spcBef>
                <a:spcPts val="400"/>
              </a:spcBef>
              <a:spcAft>
                <a:spcPts val="0"/>
              </a:spcAft>
              <a:buSzPts val="2000"/>
              <a:buFont typeface="Helvetica Neue"/>
              <a:buNone/>
              <a:defRPr sz="2000">
                <a:solidFill>
                  <a:srgbClr val="FFFFFF"/>
                </a:solidFill>
                <a:latin typeface="Helvetica Neue"/>
                <a:ea typeface="Helvetica Neue"/>
                <a:cs typeface="Helvetica Neue"/>
                <a:sym typeface="Helvetica Neue"/>
              </a:defRPr>
            </a:lvl1pPr>
            <a:lvl2pPr marL="914400" lvl="1" indent="-342900" algn="l">
              <a:spcBef>
                <a:spcPts val="360"/>
              </a:spcBef>
              <a:spcAft>
                <a:spcPts val="0"/>
              </a:spcAft>
              <a:buSzPts val="1800"/>
              <a:buChar char="o"/>
              <a:defRPr/>
            </a:lvl2pPr>
            <a:lvl3pPr marL="1371600" lvl="2" indent="-342900" algn="l">
              <a:spcBef>
                <a:spcPts val="360"/>
              </a:spcBef>
              <a:spcAft>
                <a:spcPts val="0"/>
              </a:spcAft>
              <a:buSzPts val="1800"/>
              <a:buChar char="o"/>
              <a:defRPr/>
            </a:lvl3pPr>
            <a:lvl4pPr marL="1828800" lvl="3" indent="-342900" algn="l">
              <a:spcBef>
                <a:spcPts val="360"/>
              </a:spcBef>
              <a:spcAft>
                <a:spcPts val="0"/>
              </a:spcAft>
              <a:buSzPts val="1800"/>
              <a:buChar char="o"/>
              <a:defRPr/>
            </a:lvl4pPr>
            <a:lvl5pPr marL="2286000" lvl="4" indent="-342900" algn="l">
              <a:spcBef>
                <a:spcPts val="360"/>
              </a:spcBef>
              <a:spcAft>
                <a:spcPts val="0"/>
              </a:spcAft>
              <a:buSzPts val="1800"/>
              <a:buChar char="o"/>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SBM Bulleted Text-2 Charts">
  <p:cSld name="SBM Bulleted Text-2 Charts">
    <p:spTree>
      <p:nvGrpSpPr>
        <p:cNvPr id="1" name="Shape 299"/>
        <p:cNvGrpSpPr/>
        <p:nvPr/>
      </p:nvGrpSpPr>
      <p:grpSpPr>
        <a:xfrm>
          <a:off x="0" y="0"/>
          <a:ext cx="0" cy="0"/>
          <a:chOff x="0" y="0"/>
          <a:chExt cx="0" cy="0"/>
        </a:xfrm>
      </p:grpSpPr>
      <p:sp>
        <p:nvSpPr>
          <p:cNvPr id="300" name="Google Shape;300;p57"/>
          <p:cNvSpPr txBox="1">
            <a:spLocks noGrp="1"/>
          </p:cNvSpPr>
          <p:nvPr>
            <p:ph type="title"/>
          </p:nvPr>
        </p:nvSpPr>
        <p:spPr>
          <a:xfrm>
            <a:off x="4741333" y="296659"/>
            <a:ext cx="6827520" cy="7239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301" name="Google Shape;301;p57"/>
          <p:cNvSpPr>
            <a:spLocks noGrp="1"/>
          </p:cNvSpPr>
          <p:nvPr>
            <p:ph type="chart" idx="2"/>
          </p:nvPr>
        </p:nvSpPr>
        <p:spPr>
          <a:xfrm>
            <a:off x="6637867" y="1111319"/>
            <a:ext cx="5554133" cy="2560393"/>
          </a:xfrm>
          <a:prstGeom prst="rect">
            <a:avLst/>
          </a:prstGeom>
          <a:noFill/>
          <a:ln>
            <a:noFill/>
          </a:ln>
        </p:spPr>
        <p:txBody>
          <a:bodyPr spcFirstLastPara="1" wrap="square" lIns="0" tIns="45700" rIns="91425" bIns="45700" anchor="t" anchorCtr="0">
            <a:noAutofit/>
          </a:bodyPr>
          <a:lstStyle>
            <a:lvl1pPr marR="0" lvl="0" algn="l" rtl="0">
              <a:spcBef>
                <a:spcPts val="640"/>
              </a:spcBef>
              <a:spcAft>
                <a:spcPts val="0"/>
              </a:spcAft>
              <a:buClr>
                <a:srgbClr val="B60225"/>
              </a:buClr>
              <a:buSzPts val="3200"/>
              <a:buFont typeface="Arial"/>
              <a:buNone/>
              <a:defRPr sz="3200" b="0" i="0" u="none" strike="noStrike" cap="none">
                <a:solidFill>
                  <a:schemeClr val="dk1"/>
                </a:solidFill>
                <a:latin typeface="Helvetica Neue"/>
                <a:ea typeface="Helvetica Neue"/>
                <a:cs typeface="Helvetica Neue"/>
                <a:sym typeface="Helvetica Neue"/>
              </a:defRPr>
            </a:lvl1pPr>
            <a:lvl2pPr marR="0" lvl="1" algn="l" rtl="0">
              <a:spcBef>
                <a:spcPts val="480"/>
              </a:spcBef>
              <a:spcAft>
                <a:spcPts val="0"/>
              </a:spcAft>
              <a:buClr>
                <a:srgbClr val="B60225"/>
              </a:buClr>
              <a:buSzPts val="2400"/>
              <a:buFont typeface="Courier New"/>
              <a:buChar char="o"/>
              <a:defRPr sz="2400" b="0" i="0" u="none" strike="noStrike" cap="none">
                <a:solidFill>
                  <a:schemeClr val="dk1"/>
                </a:solidFill>
                <a:latin typeface="Helvetica Neue"/>
                <a:ea typeface="Helvetica Neue"/>
                <a:cs typeface="Helvetica Neue"/>
                <a:sym typeface="Helvetica Neue"/>
              </a:defRPr>
            </a:lvl2pPr>
            <a:lvl3pPr marR="0" lvl="2" algn="l" rtl="0">
              <a:spcBef>
                <a:spcPts val="480"/>
              </a:spcBef>
              <a:spcAft>
                <a:spcPts val="0"/>
              </a:spcAft>
              <a:buClr>
                <a:srgbClr val="B60225"/>
              </a:buClr>
              <a:buSzPts val="2400"/>
              <a:buFont typeface="Courier New"/>
              <a:buChar char="o"/>
              <a:defRPr sz="2400" b="0" i="0" u="none" strike="noStrike" cap="none">
                <a:solidFill>
                  <a:schemeClr val="dk1"/>
                </a:solidFill>
                <a:latin typeface="Helvetica Neue"/>
                <a:ea typeface="Helvetica Neue"/>
                <a:cs typeface="Helvetica Neue"/>
                <a:sym typeface="Helvetica Neue"/>
              </a:defRPr>
            </a:lvl3pPr>
            <a:lvl4pPr marR="0" lvl="3" algn="l" rtl="0">
              <a:spcBef>
                <a:spcPts val="480"/>
              </a:spcBef>
              <a:spcAft>
                <a:spcPts val="0"/>
              </a:spcAft>
              <a:buClr>
                <a:srgbClr val="B60225"/>
              </a:buClr>
              <a:buSzPts val="2400"/>
              <a:buFont typeface="Courier New"/>
              <a:buChar char="o"/>
              <a:defRPr sz="2400" b="0" i="0" u="none" strike="noStrike" cap="none">
                <a:solidFill>
                  <a:schemeClr val="dk1"/>
                </a:solidFill>
                <a:latin typeface="Helvetica Neue"/>
                <a:ea typeface="Helvetica Neue"/>
                <a:cs typeface="Helvetica Neue"/>
                <a:sym typeface="Helvetica Neue"/>
              </a:defRPr>
            </a:lvl4pPr>
            <a:lvl5pPr marR="0" lvl="4" algn="l" rtl="0">
              <a:spcBef>
                <a:spcPts val="480"/>
              </a:spcBef>
              <a:spcAft>
                <a:spcPts val="0"/>
              </a:spcAft>
              <a:buClr>
                <a:srgbClr val="B60225"/>
              </a:buClr>
              <a:buSzPts val="2400"/>
              <a:buFont typeface="Courier New"/>
              <a:buChar char="o"/>
              <a:defRPr sz="2400" b="0" i="0" u="none" strike="noStrike" cap="none">
                <a:solidFill>
                  <a:schemeClr val="dk1"/>
                </a:solidFill>
                <a:latin typeface="Helvetica Neue"/>
                <a:ea typeface="Helvetica Neue"/>
                <a:cs typeface="Helvetica Neue"/>
                <a:sym typeface="Helvetica Neue"/>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302" name="Google Shape;302;p57"/>
          <p:cNvSpPr>
            <a:spLocks noGrp="1"/>
          </p:cNvSpPr>
          <p:nvPr>
            <p:ph type="chart" idx="3"/>
          </p:nvPr>
        </p:nvSpPr>
        <p:spPr>
          <a:xfrm>
            <a:off x="6637867" y="3826396"/>
            <a:ext cx="5554133" cy="2556364"/>
          </a:xfrm>
          <a:prstGeom prst="rect">
            <a:avLst/>
          </a:prstGeom>
          <a:noFill/>
          <a:ln>
            <a:noFill/>
          </a:ln>
        </p:spPr>
        <p:txBody>
          <a:bodyPr spcFirstLastPara="1" wrap="square" lIns="0" tIns="45700" rIns="91425" bIns="45700" anchor="t" anchorCtr="0">
            <a:noAutofit/>
          </a:bodyPr>
          <a:lstStyle>
            <a:lvl1pPr marR="0" lvl="0" algn="l" rtl="0">
              <a:spcBef>
                <a:spcPts val="640"/>
              </a:spcBef>
              <a:spcAft>
                <a:spcPts val="0"/>
              </a:spcAft>
              <a:buClr>
                <a:srgbClr val="B60225"/>
              </a:buClr>
              <a:buSzPts val="3200"/>
              <a:buFont typeface="Arial"/>
              <a:buNone/>
              <a:defRPr sz="3200" b="0" i="0" u="none" strike="noStrike" cap="none">
                <a:solidFill>
                  <a:schemeClr val="dk1"/>
                </a:solidFill>
                <a:latin typeface="Helvetica Neue"/>
                <a:ea typeface="Helvetica Neue"/>
                <a:cs typeface="Helvetica Neue"/>
                <a:sym typeface="Helvetica Neue"/>
              </a:defRPr>
            </a:lvl1pPr>
            <a:lvl2pPr marR="0" lvl="1" algn="l" rtl="0">
              <a:spcBef>
                <a:spcPts val="480"/>
              </a:spcBef>
              <a:spcAft>
                <a:spcPts val="0"/>
              </a:spcAft>
              <a:buClr>
                <a:srgbClr val="B60225"/>
              </a:buClr>
              <a:buSzPts val="2400"/>
              <a:buFont typeface="Courier New"/>
              <a:buChar char="o"/>
              <a:defRPr sz="2400" b="0" i="0" u="none" strike="noStrike" cap="none">
                <a:solidFill>
                  <a:schemeClr val="dk1"/>
                </a:solidFill>
                <a:latin typeface="Helvetica Neue"/>
                <a:ea typeface="Helvetica Neue"/>
                <a:cs typeface="Helvetica Neue"/>
                <a:sym typeface="Helvetica Neue"/>
              </a:defRPr>
            </a:lvl2pPr>
            <a:lvl3pPr marR="0" lvl="2" algn="l" rtl="0">
              <a:spcBef>
                <a:spcPts val="480"/>
              </a:spcBef>
              <a:spcAft>
                <a:spcPts val="0"/>
              </a:spcAft>
              <a:buClr>
                <a:srgbClr val="B60225"/>
              </a:buClr>
              <a:buSzPts val="2400"/>
              <a:buFont typeface="Courier New"/>
              <a:buChar char="o"/>
              <a:defRPr sz="2400" b="0" i="0" u="none" strike="noStrike" cap="none">
                <a:solidFill>
                  <a:schemeClr val="dk1"/>
                </a:solidFill>
                <a:latin typeface="Helvetica Neue"/>
                <a:ea typeface="Helvetica Neue"/>
                <a:cs typeface="Helvetica Neue"/>
                <a:sym typeface="Helvetica Neue"/>
              </a:defRPr>
            </a:lvl3pPr>
            <a:lvl4pPr marR="0" lvl="3" algn="l" rtl="0">
              <a:spcBef>
                <a:spcPts val="480"/>
              </a:spcBef>
              <a:spcAft>
                <a:spcPts val="0"/>
              </a:spcAft>
              <a:buClr>
                <a:srgbClr val="B60225"/>
              </a:buClr>
              <a:buSzPts val="2400"/>
              <a:buFont typeface="Courier New"/>
              <a:buChar char="o"/>
              <a:defRPr sz="2400" b="0" i="0" u="none" strike="noStrike" cap="none">
                <a:solidFill>
                  <a:schemeClr val="dk1"/>
                </a:solidFill>
                <a:latin typeface="Helvetica Neue"/>
                <a:ea typeface="Helvetica Neue"/>
                <a:cs typeface="Helvetica Neue"/>
                <a:sym typeface="Helvetica Neue"/>
              </a:defRPr>
            </a:lvl4pPr>
            <a:lvl5pPr marR="0" lvl="4" algn="l" rtl="0">
              <a:spcBef>
                <a:spcPts val="480"/>
              </a:spcBef>
              <a:spcAft>
                <a:spcPts val="0"/>
              </a:spcAft>
              <a:buClr>
                <a:srgbClr val="B60225"/>
              </a:buClr>
              <a:buSzPts val="2400"/>
              <a:buFont typeface="Courier New"/>
              <a:buChar char="o"/>
              <a:defRPr sz="2400" b="0" i="0" u="none" strike="noStrike" cap="none">
                <a:solidFill>
                  <a:schemeClr val="dk1"/>
                </a:solidFill>
                <a:latin typeface="Helvetica Neue"/>
                <a:ea typeface="Helvetica Neue"/>
                <a:cs typeface="Helvetica Neue"/>
                <a:sym typeface="Helvetica Neue"/>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303" name="Google Shape;303;p57"/>
          <p:cNvSpPr txBox="1">
            <a:spLocks noGrp="1"/>
          </p:cNvSpPr>
          <p:nvPr>
            <p:ph type="body" idx="1"/>
          </p:nvPr>
        </p:nvSpPr>
        <p:spPr>
          <a:xfrm>
            <a:off x="626534" y="1314511"/>
            <a:ext cx="5549516" cy="4701035"/>
          </a:xfrm>
          <a:prstGeom prst="rect">
            <a:avLst/>
          </a:prstGeom>
          <a:noFill/>
          <a:ln>
            <a:noFill/>
          </a:ln>
        </p:spPr>
        <p:txBody>
          <a:bodyPr spcFirstLastPara="1" wrap="square" lIns="0"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o"/>
              <a:defRPr/>
            </a:lvl2pPr>
            <a:lvl3pPr marL="1371600" lvl="2" indent="-342900" algn="l">
              <a:spcBef>
                <a:spcPts val="360"/>
              </a:spcBef>
              <a:spcAft>
                <a:spcPts val="0"/>
              </a:spcAft>
              <a:buSzPts val="1800"/>
              <a:buChar char="o"/>
              <a:defRPr/>
            </a:lvl3pPr>
            <a:lvl4pPr marL="1828800" lvl="3" indent="-342900" algn="l">
              <a:spcBef>
                <a:spcPts val="360"/>
              </a:spcBef>
              <a:spcAft>
                <a:spcPts val="0"/>
              </a:spcAft>
              <a:buSzPts val="1800"/>
              <a:buChar char="o"/>
              <a:defRPr/>
            </a:lvl4pPr>
            <a:lvl5pPr marL="2286000" lvl="4" indent="-342900" algn="l">
              <a:spcBef>
                <a:spcPts val="360"/>
              </a:spcBef>
              <a:spcAft>
                <a:spcPts val="0"/>
              </a:spcAft>
              <a:buSzPts val="1800"/>
              <a:buChar char="o"/>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04" name="Google Shape;304;p57"/>
          <p:cNvSpPr txBox="1">
            <a:spLocks noGrp="1"/>
          </p:cNvSpPr>
          <p:nvPr>
            <p:ph type="body" idx="4"/>
          </p:nvPr>
        </p:nvSpPr>
        <p:spPr>
          <a:xfrm>
            <a:off x="0" y="6380212"/>
            <a:ext cx="12192000" cy="469900"/>
          </a:xfrm>
          <a:prstGeom prst="rect">
            <a:avLst/>
          </a:prstGeom>
          <a:noFill/>
          <a:ln>
            <a:noFill/>
          </a:ln>
        </p:spPr>
        <p:txBody>
          <a:bodyPr spcFirstLastPara="1" wrap="square" lIns="0" tIns="45700" rIns="91425" bIns="45700" anchor="ctr" anchorCtr="0">
            <a:noAutofit/>
          </a:bodyPr>
          <a:lstStyle>
            <a:lvl1pPr marL="457200" lvl="0" indent="-228600" algn="ctr">
              <a:spcBef>
                <a:spcPts val="400"/>
              </a:spcBef>
              <a:spcAft>
                <a:spcPts val="0"/>
              </a:spcAft>
              <a:buSzPts val="2000"/>
              <a:buFont typeface="Helvetica Neue"/>
              <a:buNone/>
              <a:defRPr sz="2000">
                <a:solidFill>
                  <a:srgbClr val="FFFFFF"/>
                </a:solidFill>
                <a:latin typeface="Helvetica Neue"/>
                <a:ea typeface="Helvetica Neue"/>
                <a:cs typeface="Helvetica Neue"/>
                <a:sym typeface="Helvetica Neue"/>
              </a:defRPr>
            </a:lvl1pPr>
            <a:lvl2pPr marL="914400" lvl="1" indent="-342900" algn="l">
              <a:spcBef>
                <a:spcPts val="360"/>
              </a:spcBef>
              <a:spcAft>
                <a:spcPts val="0"/>
              </a:spcAft>
              <a:buSzPts val="1800"/>
              <a:buChar char="o"/>
              <a:defRPr/>
            </a:lvl2pPr>
            <a:lvl3pPr marL="1371600" lvl="2" indent="-342900" algn="l">
              <a:spcBef>
                <a:spcPts val="360"/>
              </a:spcBef>
              <a:spcAft>
                <a:spcPts val="0"/>
              </a:spcAft>
              <a:buSzPts val="1800"/>
              <a:buChar char="o"/>
              <a:defRPr/>
            </a:lvl3pPr>
            <a:lvl4pPr marL="1828800" lvl="3" indent="-342900" algn="l">
              <a:spcBef>
                <a:spcPts val="360"/>
              </a:spcBef>
              <a:spcAft>
                <a:spcPts val="0"/>
              </a:spcAft>
              <a:buSzPts val="1800"/>
              <a:buChar char="o"/>
              <a:defRPr/>
            </a:lvl4pPr>
            <a:lvl5pPr marL="2286000" lvl="4" indent="-342900" algn="l">
              <a:spcBef>
                <a:spcPts val="360"/>
              </a:spcBef>
              <a:spcAft>
                <a:spcPts val="0"/>
              </a:spcAft>
              <a:buSzPts val="1800"/>
              <a:buChar char="o"/>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SBM Bulleted Text-2 Tables">
  <p:cSld name="SBM Bulleted Text-2 Tables">
    <p:spTree>
      <p:nvGrpSpPr>
        <p:cNvPr id="1" name="Shape 305"/>
        <p:cNvGrpSpPr/>
        <p:nvPr/>
      </p:nvGrpSpPr>
      <p:grpSpPr>
        <a:xfrm>
          <a:off x="0" y="0"/>
          <a:ext cx="0" cy="0"/>
          <a:chOff x="0" y="0"/>
          <a:chExt cx="0" cy="0"/>
        </a:xfrm>
      </p:grpSpPr>
      <p:sp>
        <p:nvSpPr>
          <p:cNvPr id="306" name="Google Shape;306;p58"/>
          <p:cNvSpPr txBox="1">
            <a:spLocks noGrp="1"/>
          </p:cNvSpPr>
          <p:nvPr>
            <p:ph type="title"/>
          </p:nvPr>
        </p:nvSpPr>
        <p:spPr>
          <a:xfrm>
            <a:off x="4741333" y="293087"/>
            <a:ext cx="6827520" cy="727473"/>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307" name="Google Shape;307;p58"/>
          <p:cNvSpPr txBox="1">
            <a:spLocks noGrp="1"/>
          </p:cNvSpPr>
          <p:nvPr>
            <p:ph type="body" idx="1"/>
          </p:nvPr>
        </p:nvSpPr>
        <p:spPr>
          <a:xfrm>
            <a:off x="626531" y="1270033"/>
            <a:ext cx="5439671" cy="4700954"/>
          </a:xfrm>
          <a:prstGeom prst="rect">
            <a:avLst/>
          </a:prstGeom>
          <a:noFill/>
          <a:ln>
            <a:noFill/>
          </a:ln>
        </p:spPr>
        <p:txBody>
          <a:bodyPr spcFirstLastPara="1" wrap="square" lIns="0"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o"/>
              <a:defRPr/>
            </a:lvl2pPr>
            <a:lvl3pPr marL="1371600" lvl="2" indent="-342900" algn="l">
              <a:spcBef>
                <a:spcPts val="360"/>
              </a:spcBef>
              <a:spcAft>
                <a:spcPts val="0"/>
              </a:spcAft>
              <a:buSzPts val="1800"/>
              <a:buChar char="o"/>
              <a:defRPr/>
            </a:lvl3pPr>
            <a:lvl4pPr marL="1828800" lvl="3" indent="-342900" algn="l">
              <a:spcBef>
                <a:spcPts val="360"/>
              </a:spcBef>
              <a:spcAft>
                <a:spcPts val="0"/>
              </a:spcAft>
              <a:buSzPts val="1800"/>
              <a:buChar char="o"/>
              <a:defRPr/>
            </a:lvl4pPr>
            <a:lvl5pPr marL="2286000" lvl="4" indent="-342900" algn="l">
              <a:spcBef>
                <a:spcPts val="360"/>
              </a:spcBef>
              <a:spcAft>
                <a:spcPts val="0"/>
              </a:spcAft>
              <a:buSzPts val="1800"/>
              <a:buChar char="o"/>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08" name="Google Shape;308;p58"/>
          <p:cNvSpPr txBox="1">
            <a:spLocks noGrp="1"/>
          </p:cNvSpPr>
          <p:nvPr>
            <p:ph type="body" idx="2"/>
          </p:nvPr>
        </p:nvSpPr>
        <p:spPr>
          <a:xfrm>
            <a:off x="0" y="6380212"/>
            <a:ext cx="12192000" cy="469900"/>
          </a:xfrm>
          <a:prstGeom prst="rect">
            <a:avLst/>
          </a:prstGeom>
          <a:noFill/>
          <a:ln>
            <a:noFill/>
          </a:ln>
        </p:spPr>
        <p:txBody>
          <a:bodyPr spcFirstLastPara="1" wrap="square" lIns="0" tIns="45700" rIns="91425" bIns="45700" anchor="ctr" anchorCtr="0">
            <a:noAutofit/>
          </a:bodyPr>
          <a:lstStyle>
            <a:lvl1pPr marL="457200" lvl="0" indent="-228600" algn="ctr">
              <a:spcBef>
                <a:spcPts val="400"/>
              </a:spcBef>
              <a:spcAft>
                <a:spcPts val="0"/>
              </a:spcAft>
              <a:buSzPts val="2000"/>
              <a:buFont typeface="Helvetica Neue"/>
              <a:buNone/>
              <a:defRPr sz="2000">
                <a:solidFill>
                  <a:srgbClr val="FFFFFF"/>
                </a:solidFill>
                <a:latin typeface="Helvetica Neue"/>
                <a:ea typeface="Helvetica Neue"/>
                <a:cs typeface="Helvetica Neue"/>
                <a:sym typeface="Helvetica Neue"/>
              </a:defRPr>
            </a:lvl1pPr>
            <a:lvl2pPr marL="914400" lvl="1" indent="-342900" algn="l">
              <a:spcBef>
                <a:spcPts val="360"/>
              </a:spcBef>
              <a:spcAft>
                <a:spcPts val="0"/>
              </a:spcAft>
              <a:buSzPts val="1800"/>
              <a:buChar char="o"/>
              <a:defRPr/>
            </a:lvl2pPr>
            <a:lvl3pPr marL="1371600" lvl="2" indent="-342900" algn="l">
              <a:spcBef>
                <a:spcPts val="360"/>
              </a:spcBef>
              <a:spcAft>
                <a:spcPts val="0"/>
              </a:spcAft>
              <a:buSzPts val="1800"/>
              <a:buChar char="o"/>
              <a:defRPr/>
            </a:lvl3pPr>
            <a:lvl4pPr marL="1828800" lvl="3" indent="-342900" algn="l">
              <a:spcBef>
                <a:spcPts val="360"/>
              </a:spcBef>
              <a:spcAft>
                <a:spcPts val="0"/>
              </a:spcAft>
              <a:buSzPts val="1800"/>
              <a:buChar char="o"/>
              <a:defRPr/>
            </a:lvl4pPr>
            <a:lvl5pPr marL="2286000" lvl="4" indent="-342900" algn="l">
              <a:spcBef>
                <a:spcPts val="360"/>
              </a:spcBef>
              <a:spcAft>
                <a:spcPts val="0"/>
              </a:spcAft>
              <a:buSzPts val="1800"/>
              <a:buChar char="o"/>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SBM Bulleted Text-2 SmartArt Graphics">
  <p:cSld name="SBM Bulleted Text-2 SmartArt Graphics">
    <p:spTree>
      <p:nvGrpSpPr>
        <p:cNvPr id="1" name="Shape 309"/>
        <p:cNvGrpSpPr/>
        <p:nvPr/>
      </p:nvGrpSpPr>
      <p:grpSpPr>
        <a:xfrm>
          <a:off x="0" y="0"/>
          <a:ext cx="0" cy="0"/>
          <a:chOff x="0" y="0"/>
          <a:chExt cx="0" cy="0"/>
        </a:xfrm>
      </p:grpSpPr>
      <p:sp>
        <p:nvSpPr>
          <p:cNvPr id="310" name="Google Shape;310;p59"/>
          <p:cNvSpPr txBox="1">
            <a:spLocks noGrp="1"/>
          </p:cNvSpPr>
          <p:nvPr>
            <p:ph type="title"/>
          </p:nvPr>
        </p:nvSpPr>
        <p:spPr>
          <a:xfrm>
            <a:off x="4741333" y="288518"/>
            <a:ext cx="6827520" cy="7239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311" name="Google Shape;311;p59"/>
          <p:cNvSpPr txBox="1">
            <a:spLocks noGrp="1"/>
          </p:cNvSpPr>
          <p:nvPr>
            <p:ph type="body" idx="1"/>
          </p:nvPr>
        </p:nvSpPr>
        <p:spPr>
          <a:xfrm>
            <a:off x="626534" y="1278173"/>
            <a:ext cx="5473537" cy="4703952"/>
          </a:xfrm>
          <a:prstGeom prst="rect">
            <a:avLst/>
          </a:prstGeom>
          <a:noFill/>
          <a:ln>
            <a:noFill/>
          </a:ln>
        </p:spPr>
        <p:txBody>
          <a:bodyPr spcFirstLastPara="1" wrap="square" lIns="0"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o"/>
              <a:defRPr/>
            </a:lvl2pPr>
            <a:lvl3pPr marL="1371600" lvl="2" indent="-342900" algn="l">
              <a:spcBef>
                <a:spcPts val="360"/>
              </a:spcBef>
              <a:spcAft>
                <a:spcPts val="0"/>
              </a:spcAft>
              <a:buSzPts val="1800"/>
              <a:buChar char="o"/>
              <a:defRPr/>
            </a:lvl3pPr>
            <a:lvl4pPr marL="1828800" lvl="3" indent="-342900" algn="l">
              <a:spcBef>
                <a:spcPts val="360"/>
              </a:spcBef>
              <a:spcAft>
                <a:spcPts val="0"/>
              </a:spcAft>
              <a:buSzPts val="1800"/>
              <a:buChar char="o"/>
              <a:defRPr/>
            </a:lvl4pPr>
            <a:lvl5pPr marL="2286000" lvl="4" indent="-342900" algn="l">
              <a:spcBef>
                <a:spcPts val="360"/>
              </a:spcBef>
              <a:spcAft>
                <a:spcPts val="0"/>
              </a:spcAft>
              <a:buSzPts val="1800"/>
              <a:buChar char="o"/>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12" name="Google Shape;312;p59"/>
          <p:cNvSpPr>
            <a:spLocks noGrp="1"/>
          </p:cNvSpPr>
          <p:nvPr>
            <p:ph type="dgm" idx="2"/>
          </p:nvPr>
        </p:nvSpPr>
        <p:spPr>
          <a:xfrm>
            <a:off x="6490824" y="1107212"/>
            <a:ext cx="5701177" cy="2572642"/>
          </a:xfrm>
          <a:prstGeom prst="rect">
            <a:avLst/>
          </a:prstGeom>
          <a:noFill/>
          <a:ln>
            <a:noFill/>
          </a:ln>
        </p:spPr>
        <p:txBody>
          <a:bodyPr spcFirstLastPara="1" wrap="square" lIns="0" tIns="45700" rIns="91425" bIns="45700" anchor="t" anchorCtr="0">
            <a:noAutofit/>
          </a:bodyPr>
          <a:lstStyle>
            <a:lvl1pPr marR="0" lvl="0" algn="l" rtl="0">
              <a:spcBef>
                <a:spcPts val="640"/>
              </a:spcBef>
              <a:spcAft>
                <a:spcPts val="0"/>
              </a:spcAft>
              <a:buClr>
                <a:srgbClr val="B60225"/>
              </a:buClr>
              <a:buSzPts val="3200"/>
              <a:buFont typeface="Arial"/>
              <a:buNone/>
              <a:defRPr sz="3200" b="0" i="0" u="none" strike="noStrike" cap="none">
                <a:solidFill>
                  <a:schemeClr val="dk1"/>
                </a:solidFill>
                <a:latin typeface="Helvetica Neue"/>
                <a:ea typeface="Helvetica Neue"/>
                <a:cs typeface="Helvetica Neue"/>
                <a:sym typeface="Helvetica Neue"/>
              </a:defRPr>
            </a:lvl1pPr>
            <a:lvl2pPr marR="0" lvl="1" algn="l" rtl="0">
              <a:spcBef>
                <a:spcPts val="480"/>
              </a:spcBef>
              <a:spcAft>
                <a:spcPts val="0"/>
              </a:spcAft>
              <a:buClr>
                <a:srgbClr val="B60225"/>
              </a:buClr>
              <a:buSzPts val="2400"/>
              <a:buFont typeface="Courier New"/>
              <a:buChar char="o"/>
              <a:defRPr sz="2400" b="0" i="0" u="none" strike="noStrike" cap="none">
                <a:solidFill>
                  <a:schemeClr val="dk1"/>
                </a:solidFill>
                <a:latin typeface="Helvetica Neue"/>
                <a:ea typeface="Helvetica Neue"/>
                <a:cs typeface="Helvetica Neue"/>
                <a:sym typeface="Helvetica Neue"/>
              </a:defRPr>
            </a:lvl2pPr>
            <a:lvl3pPr marR="0" lvl="2" algn="l" rtl="0">
              <a:spcBef>
                <a:spcPts val="480"/>
              </a:spcBef>
              <a:spcAft>
                <a:spcPts val="0"/>
              </a:spcAft>
              <a:buClr>
                <a:srgbClr val="B60225"/>
              </a:buClr>
              <a:buSzPts val="2400"/>
              <a:buFont typeface="Courier New"/>
              <a:buChar char="o"/>
              <a:defRPr sz="2400" b="0" i="0" u="none" strike="noStrike" cap="none">
                <a:solidFill>
                  <a:schemeClr val="dk1"/>
                </a:solidFill>
                <a:latin typeface="Helvetica Neue"/>
                <a:ea typeface="Helvetica Neue"/>
                <a:cs typeface="Helvetica Neue"/>
                <a:sym typeface="Helvetica Neue"/>
              </a:defRPr>
            </a:lvl3pPr>
            <a:lvl4pPr marR="0" lvl="3" algn="l" rtl="0">
              <a:spcBef>
                <a:spcPts val="480"/>
              </a:spcBef>
              <a:spcAft>
                <a:spcPts val="0"/>
              </a:spcAft>
              <a:buClr>
                <a:srgbClr val="B60225"/>
              </a:buClr>
              <a:buSzPts val="2400"/>
              <a:buFont typeface="Courier New"/>
              <a:buChar char="o"/>
              <a:defRPr sz="2400" b="0" i="0" u="none" strike="noStrike" cap="none">
                <a:solidFill>
                  <a:schemeClr val="dk1"/>
                </a:solidFill>
                <a:latin typeface="Helvetica Neue"/>
                <a:ea typeface="Helvetica Neue"/>
                <a:cs typeface="Helvetica Neue"/>
                <a:sym typeface="Helvetica Neue"/>
              </a:defRPr>
            </a:lvl4pPr>
            <a:lvl5pPr marR="0" lvl="4" algn="l" rtl="0">
              <a:spcBef>
                <a:spcPts val="480"/>
              </a:spcBef>
              <a:spcAft>
                <a:spcPts val="0"/>
              </a:spcAft>
              <a:buClr>
                <a:srgbClr val="B60225"/>
              </a:buClr>
              <a:buSzPts val="2400"/>
              <a:buFont typeface="Courier New"/>
              <a:buChar char="o"/>
              <a:defRPr sz="2400" b="0" i="0" u="none" strike="noStrike" cap="none">
                <a:solidFill>
                  <a:schemeClr val="dk1"/>
                </a:solidFill>
                <a:latin typeface="Helvetica Neue"/>
                <a:ea typeface="Helvetica Neue"/>
                <a:cs typeface="Helvetica Neue"/>
                <a:sym typeface="Helvetica Neue"/>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313" name="Google Shape;313;p59"/>
          <p:cNvSpPr>
            <a:spLocks noGrp="1"/>
          </p:cNvSpPr>
          <p:nvPr>
            <p:ph type="dgm" idx="3"/>
          </p:nvPr>
        </p:nvSpPr>
        <p:spPr>
          <a:xfrm>
            <a:off x="6485467" y="3818254"/>
            <a:ext cx="5706533" cy="2572641"/>
          </a:xfrm>
          <a:prstGeom prst="rect">
            <a:avLst/>
          </a:prstGeom>
          <a:noFill/>
          <a:ln>
            <a:noFill/>
          </a:ln>
        </p:spPr>
        <p:txBody>
          <a:bodyPr spcFirstLastPara="1" wrap="square" lIns="0" tIns="45700" rIns="91425" bIns="45700" anchor="t" anchorCtr="0">
            <a:noAutofit/>
          </a:bodyPr>
          <a:lstStyle>
            <a:lvl1pPr marR="0" lvl="0" algn="l" rtl="0">
              <a:spcBef>
                <a:spcPts val="640"/>
              </a:spcBef>
              <a:spcAft>
                <a:spcPts val="0"/>
              </a:spcAft>
              <a:buClr>
                <a:srgbClr val="B60225"/>
              </a:buClr>
              <a:buSzPts val="3200"/>
              <a:buFont typeface="Arial"/>
              <a:buNone/>
              <a:defRPr sz="3200" b="0" i="0" u="none" strike="noStrike" cap="none">
                <a:solidFill>
                  <a:schemeClr val="dk1"/>
                </a:solidFill>
                <a:latin typeface="Helvetica Neue"/>
                <a:ea typeface="Helvetica Neue"/>
                <a:cs typeface="Helvetica Neue"/>
                <a:sym typeface="Helvetica Neue"/>
              </a:defRPr>
            </a:lvl1pPr>
            <a:lvl2pPr marR="0" lvl="1" algn="l" rtl="0">
              <a:spcBef>
                <a:spcPts val="480"/>
              </a:spcBef>
              <a:spcAft>
                <a:spcPts val="0"/>
              </a:spcAft>
              <a:buClr>
                <a:srgbClr val="B60225"/>
              </a:buClr>
              <a:buSzPts val="2400"/>
              <a:buFont typeface="Courier New"/>
              <a:buChar char="o"/>
              <a:defRPr sz="2400" b="0" i="0" u="none" strike="noStrike" cap="none">
                <a:solidFill>
                  <a:schemeClr val="dk1"/>
                </a:solidFill>
                <a:latin typeface="Helvetica Neue"/>
                <a:ea typeface="Helvetica Neue"/>
                <a:cs typeface="Helvetica Neue"/>
                <a:sym typeface="Helvetica Neue"/>
              </a:defRPr>
            </a:lvl2pPr>
            <a:lvl3pPr marR="0" lvl="2" algn="l" rtl="0">
              <a:spcBef>
                <a:spcPts val="480"/>
              </a:spcBef>
              <a:spcAft>
                <a:spcPts val="0"/>
              </a:spcAft>
              <a:buClr>
                <a:srgbClr val="B60225"/>
              </a:buClr>
              <a:buSzPts val="2400"/>
              <a:buFont typeface="Courier New"/>
              <a:buChar char="o"/>
              <a:defRPr sz="2400" b="0" i="0" u="none" strike="noStrike" cap="none">
                <a:solidFill>
                  <a:schemeClr val="dk1"/>
                </a:solidFill>
                <a:latin typeface="Helvetica Neue"/>
                <a:ea typeface="Helvetica Neue"/>
                <a:cs typeface="Helvetica Neue"/>
                <a:sym typeface="Helvetica Neue"/>
              </a:defRPr>
            </a:lvl3pPr>
            <a:lvl4pPr marR="0" lvl="3" algn="l" rtl="0">
              <a:spcBef>
                <a:spcPts val="480"/>
              </a:spcBef>
              <a:spcAft>
                <a:spcPts val="0"/>
              </a:spcAft>
              <a:buClr>
                <a:srgbClr val="B60225"/>
              </a:buClr>
              <a:buSzPts val="2400"/>
              <a:buFont typeface="Courier New"/>
              <a:buChar char="o"/>
              <a:defRPr sz="2400" b="0" i="0" u="none" strike="noStrike" cap="none">
                <a:solidFill>
                  <a:schemeClr val="dk1"/>
                </a:solidFill>
                <a:latin typeface="Helvetica Neue"/>
                <a:ea typeface="Helvetica Neue"/>
                <a:cs typeface="Helvetica Neue"/>
                <a:sym typeface="Helvetica Neue"/>
              </a:defRPr>
            </a:lvl4pPr>
            <a:lvl5pPr marR="0" lvl="4" algn="l" rtl="0">
              <a:spcBef>
                <a:spcPts val="480"/>
              </a:spcBef>
              <a:spcAft>
                <a:spcPts val="0"/>
              </a:spcAft>
              <a:buClr>
                <a:srgbClr val="B60225"/>
              </a:buClr>
              <a:buSzPts val="2400"/>
              <a:buFont typeface="Courier New"/>
              <a:buChar char="o"/>
              <a:defRPr sz="2400" b="0" i="0" u="none" strike="noStrike" cap="none">
                <a:solidFill>
                  <a:schemeClr val="dk1"/>
                </a:solidFill>
                <a:latin typeface="Helvetica Neue"/>
                <a:ea typeface="Helvetica Neue"/>
                <a:cs typeface="Helvetica Neue"/>
                <a:sym typeface="Helvetica Neue"/>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314" name="Google Shape;314;p59"/>
          <p:cNvSpPr txBox="1">
            <a:spLocks noGrp="1"/>
          </p:cNvSpPr>
          <p:nvPr>
            <p:ph type="body" idx="4"/>
          </p:nvPr>
        </p:nvSpPr>
        <p:spPr>
          <a:xfrm>
            <a:off x="0" y="6380212"/>
            <a:ext cx="12192000" cy="469900"/>
          </a:xfrm>
          <a:prstGeom prst="rect">
            <a:avLst/>
          </a:prstGeom>
          <a:noFill/>
          <a:ln>
            <a:noFill/>
          </a:ln>
        </p:spPr>
        <p:txBody>
          <a:bodyPr spcFirstLastPara="1" wrap="square" lIns="0" tIns="45700" rIns="91425" bIns="45700" anchor="ctr" anchorCtr="0">
            <a:noAutofit/>
          </a:bodyPr>
          <a:lstStyle>
            <a:lvl1pPr marL="457200" lvl="0" indent="-228600" algn="ctr">
              <a:spcBef>
                <a:spcPts val="400"/>
              </a:spcBef>
              <a:spcAft>
                <a:spcPts val="0"/>
              </a:spcAft>
              <a:buSzPts val="2000"/>
              <a:buFont typeface="Helvetica Neue"/>
              <a:buNone/>
              <a:defRPr sz="2000">
                <a:solidFill>
                  <a:srgbClr val="FFFFFF"/>
                </a:solidFill>
                <a:latin typeface="Helvetica Neue"/>
                <a:ea typeface="Helvetica Neue"/>
                <a:cs typeface="Helvetica Neue"/>
                <a:sym typeface="Helvetica Neue"/>
              </a:defRPr>
            </a:lvl1pPr>
            <a:lvl2pPr marL="914400" lvl="1" indent="-342900" algn="l">
              <a:spcBef>
                <a:spcPts val="360"/>
              </a:spcBef>
              <a:spcAft>
                <a:spcPts val="0"/>
              </a:spcAft>
              <a:buSzPts val="1800"/>
              <a:buChar char="o"/>
              <a:defRPr/>
            </a:lvl2pPr>
            <a:lvl3pPr marL="1371600" lvl="2" indent="-342900" algn="l">
              <a:spcBef>
                <a:spcPts val="360"/>
              </a:spcBef>
              <a:spcAft>
                <a:spcPts val="0"/>
              </a:spcAft>
              <a:buSzPts val="1800"/>
              <a:buChar char="o"/>
              <a:defRPr/>
            </a:lvl3pPr>
            <a:lvl4pPr marL="1828800" lvl="3" indent="-342900" algn="l">
              <a:spcBef>
                <a:spcPts val="360"/>
              </a:spcBef>
              <a:spcAft>
                <a:spcPts val="0"/>
              </a:spcAft>
              <a:buSzPts val="1800"/>
              <a:buChar char="o"/>
              <a:defRPr/>
            </a:lvl4pPr>
            <a:lvl5pPr marL="2286000" lvl="4" indent="-342900" algn="l">
              <a:spcBef>
                <a:spcPts val="360"/>
              </a:spcBef>
              <a:spcAft>
                <a:spcPts val="0"/>
              </a:spcAft>
              <a:buSzPts val="1800"/>
              <a:buChar char="o"/>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BM Bulleted Text 3-Photos">
  <p:cSld name="SBM Bulleted Text 3-Photos">
    <p:spTree>
      <p:nvGrpSpPr>
        <p:cNvPr id="1" name="Shape 35"/>
        <p:cNvGrpSpPr/>
        <p:nvPr/>
      </p:nvGrpSpPr>
      <p:grpSpPr>
        <a:xfrm>
          <a:off x="0" y="0"/>
          <a:ext cx="0" cy="0"/>
          <a:chOff x="0" y="0"/>
          <a:chExt cx="0" cy="0"/>
        </a:xfrm>
      </p:grpSpPr>
      <p:sp>
        <p:nvSpPr>
          <p:cNvPr id="36" name="Google Shape;36;p7"/>
          <p:cNvSpPr>
            <a:spLocks noGrp="1"/>
          </p:cNvSpPr>
          <p:nvPr>
            <p:ph type="pic" idx="2"/>
          </p:nvPr>
        </p:nvSpPr>
        <p:spPr>
          <a:xfrm>
            <a:off x="7896157" y="1113257"/>
            <a:ext cx="4295843" cy="1675498"/>
          </a:xfrm>
          <a:prstGeom prst="rect">
            <a:avLst/>
          </a:prstGeom>
          <a:solidFill>
            <a:srgbClr val="D8D8D8"/>
          </a:solidFill>
          <a:ln>
            <a:noFill/>
          </a:ln>
        </p:spPr>
        <p:txBody>
          <a:bodyPr spcFirstLastPara="1" wrap="square" lIns="0" tIns="45700" rIns="91425" bIns="45700" anchor="t" anchorCtr="0">
            <a:noAutofit/>
          </a:bodyPr>
          <a:lstStyle>
            <a:lvl1pPr marR="0" lvl="0" algn="l" rtl="0">
              <a:spcBef>
                <a:spcPts val="640"/>
              </a:spcBef>
              <a:spcAft>
                <a:spcPts val="0"/>
              </a:spcAft>
              <a:buClr>
                <a:srgbClr val="B60225"/>
              </a:buClr>
              <a:buSzPts val="3200"/>
              <a:buFont typeface="Arial"/>
              <a:buNone/>
              <a:defRPr sz="3200" b="0" i="0" u="none" strike="noStrike" cap="none">
                <a:solidFill>
                  <a:schemeClr val="dk1"/>
                </a:solidFill>
                <a:latin typeface="Helvetica Neue"/>
                <a:ea typeface="Helvetica Neue"/>
                <a:cs typeface="Helvetica Neue"/>
                <a:sym typeface="Helvetica Neue"/>
              </a:defRPr>
            </a:lvl1pPr>
            <a:lvl2pPr marR="0" lvl="1" algn="l" rtl="0">
              <a:spcBef>
                <a:spcPts val="560"/>
              </a:spcBef>
              <a:spcAft>
                <a:spcPts val="0"/>
              </a:spcAft>
              <a:buClr>
                <a:srgbClr val="B60225"/>
              </a:buClr>
              <a:buSzPts val="2800"/>
              <a:buFont typeface="Courier New"/>
              <a:buNone/>
              <a:defRPr sz="2800" b="0" i="0" u="none" strike="noStrike" cap="none">
                <a:solidFill>
                  <a:schemeClr val="dk1"/>
                </a:solidFill>
                <a:latin typeface="Helvetica Neue"/>
                <a:ea typeface="Helvetica Neue"/>
                <a:cs typeface="Helvetica Neue"/>
                <a:sym typeface="Helvetica Neue"/>
              </a:defRPr>
            </a:lvl2pPr>
            <a:lvl3pPr marR="0" lvl="2" algn="l" rtl="0">
              <a:spcBef>
                <a:spcPts val="480"/>
              </a:spcBef>
              <a:spcAft>
                <a:spcPts val="0"/>
              </a:spcAft>
              <a:buClr>
                <a:srgbClr val="B60225"/>
              </a:buClr>
              <a:buSzPts val="2400"/>
              <a:buFont typeface="Courier New"/>
              <a:buNone/>
              <a:defRPr sz="2400" b="0" i="0" u="none" strike="noStrike" cap="none">
                <a:solidFill>
                  <a:schemeClr val="dk1"/>
                </a:solidFill>
                <a:latin typeface="Helvetica Neue"/>
                <a:ea typeface="Helvetica Neue"/>
                <a:cs typeface="Helvetica Neue"/>
                <a:sym typeface="Helvetica Neue"/>
              </a:defRPr>
            </a:lvl3pPr>
            <a:lvl4pPr marR="0" lvl="3" algn="l" rtl="0">
              <a:spcBef>
                <a:spcPts val="400"/>
              </a:spcBef>
              <a:spcAft>
                <a:spcPts val="0"/>
              </a:spcAft>
              <a:buClr>
                <a:srgbClr val="B60225"/>
              </a:buClr>
              <a:buSzPts val="2000"/>
              <a:buFont typeface="Courier New"/>
              <a:buNone/>
              <a:defRPr sz="2000" b="0" i="0" u="none" strike="noStrike" cap="none">
                <a:solidFill>
                  <a:schemeClr val="dk1"/>
                </a:solidFill>
                <a:latin typeface="Helvetica Neue"/>
                <a:ea typeface="Helvetica Neue"/>
                <a:cs typeface="Helvetica Neue"/>
                <a:sym typeface="Helvetica Neue"/>
              </a:defRPr>
            </a:lvl4pPr>
            <a:lvl5pPr marR="0" lvl="4" algn="l" rtl="0">
              <a:spcBef>
                <a:spcPts val="400"/>
              </a:spcBef>
              <a:spcAft>
                <a:spcPts val="0"/>
              </a:spcAft>
              <a:buClr>
                <a:srgbClr val="B60225"/>
              </a:buClr>
              <a:buSzPts val="2000"/>
              <a:buFont typeface="Courier New"/>
              <a:buNone/>
              <a:defRPr sz="2000" b="0" i="0" u="none" strike="noStrike" cap="none">
                <a:solidFill>
                  <a:schemeClr val="dk1"/>
                </a:solidFill>
                <a:latin typeface="Helvetica Neue"/>
                <a:ea typeface="Helvetica Neue"/>
                <a:cs typeface="Helvetica Neue"/>
                <a:sym typeface="Helvetica Neue"/>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37" name="Google Shape;37;p7"/>
          <p:cNvSpPr txBox="1">
            <a:spLocks noGrp="1"/>
          </p:cNvSpPr>
          <p:nvPr>
            <p:ph type="body" idx="1"/>
          </p:nvPr>
        </p:nvSpPr>
        <p:spPr>
          <a:xfrm>
            <a:off x="609600" y="1278439"/>
            <a:ext cx="6630163" cy="4821276"/>
          </a:xfrm>
          <a:prstGeom prst="rect">
            <a:avLst/>
          </a:prstGeom>
          <a:noFill/>
          <a:ln>
            <a:noFill/>
          </a:ln>
        </p:spPr>
        <p:txBody>
          <a:bodyPr spcFirstLastPara="1" wrap="square" lIns="0" tIns="0" rIns="91425" bIns="45700" anchor="t" anchorCtr="0">
            <a:noAutofit/>
          </a:bodyPr>
          <a:lstStyle>
            <a:lvl1pPr marL="457200" lvl="0" indent="-431800" algn="l">
              <a:spcBef>
                <a:spcPts val="640"/>
              </a:spcBef>
              <a:spcAft>
                <a:spcPts val="0"/>
              </a:spcAft>
              <a:buSzPts val="3200"/>
              <a:buFont typeface="Arial"/>
              <a:buChar char="•"/>
              <a:defRPr sz="3200">
                <a:solidFill>
                  <a:schemeClr val="dk1"/>
                </a:solidFill>
              </a:defRPr>
            </a:lvl1pPr>
            <a:lvl2pPr marL="914400" lvl="1" indent="-381000" algn="l">
              <a:spcBef>
                <a:spcPts val="480"/>
              </a:spcBef>
              <a:spcAft>
                <a:spcPts val="0"/>
              </a:spcAft>
              <a:buClr>
                <a:srgbClr val="B60225"/>
              </a:buClr>
              <a:buSzPts val="2400"/>
              <a:buFont typeface="Courier New"/>
              <a:buChar char="o"/>
              <a:defRPr sz="2400">
                <a:solidFill>
                  <a:schemeClr val="dk1"/>
                </a:solidFill>
              </a:defRPr>
            </a:lvl2pPr>
            <a:lvl3pPr marL="1371600" lvl="2" indent="-342900" algn="l">
              <a:spcBef>
                <a:spcPts val="360"/>
              </a:spcBef>
              <a:spcAft>
                <a:spcPts val="0"/>
              </a:spcAft>
              <a:buSzPts val="1800"/>
              <a:buChar char="o"/>
              <a:defRPr/>
            </a:lvl3pPr>
            <a:lvl4pPr marL="1828800" lvl="3" indent="-342900" algn="l">
              <a:spcBef>
                <a:spcPts val="360"/>
              </a:spcBef>
              <a:spcAft>
                <a:spcPts val="0"/>
              </a:spcAft>
              <a:buSzPts val="1800"/>
              <a:buChar char="o"/>
              <a:defRPr/>
            </a:lvl4pPr>
            <a:lvl5pPr marL="2286000" lvl="4" indent="-342900" algn="l">
              <a:spcBef>
                <a:spcPts val="360"/>
              </a:spcBef>
              <a:spcAft>
                <a:spcPts val="0"/>
              </a:spcAft>
              <a:buSzPts val="1800"/>
              <a:buChar char="o"/>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8" name="Google Shape;38;p7"/>
          <p:cNvSpPr txBox="1">
            <a:spLocks noGrp="1"/>
          </p:cNvSpPr>
          <p:nvPr>
            <p:ph type="body" idx="3"/>
          </p:nvPr>
        </p:nvSpPr>
        <p:spPr>
          <a:xfrm>
            <a:off x="4690533" y="284311"/>
            <a:ext cx="6827520" cy="726952"/>
          </a:xfrm>
          <a:prstGeom prst="rect">
            <a:avLst/>
          </a:prstGeom>
          <a:noFill/>
          <a:ln>
            <a:noFill/>
          </a:ln>
        </p:spPr>
        <p:txBody>
          <a:bodyPr spcFirstLastPara="1" wrap="square" lIns="0" tIns="45700" rIns="0" bIns="45700" anchor="ctr" anchorCtr="0">
            <a:noAutofit/>
          </a:bodyPr>
          <a:lstStyle>
            <a:lvl1pPr marL="457200" lvl="0" indent="-228600" algn="r">
              <a:spcBef>
                <a:spcPts val="320"/>
              </a:spcBef>
              <a:spcAft>
                <a:spcPts val="0"/>
              </a:spcAft>
              <a:buSzPts val="1600"/>
              <a:buFont typeface="Helvetica Neue"/>
              <a:buNone/>
              <a:defRPr sz="1600" cap="none">
                <a:solidFill>
                  <a:srgbClr val="000000"/>
                </a:solidFill>
                <a:latin typeface="Helvetica Neue"/>
                <a:ea typeface="Helvetica Neue"/>
                <a:cs typeface="Helvetica Neue"/>
                <a:sym typeface="Helvetica Neue"/>
              </a:defRPr>
            </a:lvl1pPr>
            <a:lvl2pPr marL="914400" lvl="1" indent="-342900" algn="l">
              <a:spcBef>
                <a:spcPts val="360"/>
              </a:spcBef>
              <a:spcAft>
                <a:spcPts val="0"/>
              </a:spcAft>
              <a:buSzPts val="1800"/>
              <a:buChar char="o"/>
              <a:defRPr/>
            </a:lvl2pPr>
            <a:lvl3pPr marL="1371600" lvl="2" indent="-342900" algn="l">
              <a:spcBef>
                <a:spcPts val="360"/>
              </a:spcBef>
              <a:spcAft>
                <a:spcPts val="0"/>
              </a:spcAft>
              <a:buSzPts val="1800"/>
              <a:buChar char="o"/>
              <a:defRPr/>
            </a:lvl3pPr>
            <a:lvl4pPr marL="1828800" lvl="3" indent="-342900" algn="l">
              <a:spcBef>
                <a:spcPts val="360"/>
              </a:spcBef>
              <a:spcAft>
                <a:spcPts val="0"/>
              </a:spcAft>
              <a:buSzPts val="1800"/>
              <a:buChar char="o"/>
              <a:defRPr/>
            </a:lvl4pPr>
            <a:lvl5pPr marL="2286000" lvl="4" indent="-342900" algn="l">
              <a:spcBef>
                <a:spcPts val="360"/>
              </a:spcBef>
              <a:spcAft>
                <a:spcPts val="0"/>
              </a:spcAft>
              <a:buSzPts val="1800"/>
              <a:buChar char="o"/>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9" name="Google Shape;39;p7"/>
          <p:cNvSpPr>
            <a:spLocks noGrp="1"/>
          </p:cNvSpPr>
          <p:nvPr>
            <p:ph type="pic" idx="4"/>
          </p:nvPr>
        </p:nvSpPr>
        <p:spPr>
          <a:xfrm>
            <a:off x="7896157" y="4698876"/>
            <a:ext cx="4295843" cy="1676525"/>
          </a:xfrm>
          <a:prstGeom prst="rect">
            <a:avLst/>
          </a:prstGeom>
          <a:solidFill>
            <a:srgbClr val="D8D8D8"/>
          </a:solidFill>
          <a:ln>
            <a:noFill/>
          </a:ln>
        </p:spPr>
        <p:txBody>
          <a:bodyPr spcFirstLastPara="1" wrap="square" lIns="0" tIns="45700" rIns="91425" bIns="45700" anchor="t" anchorCtr="0">
            <a:noAutofit/>
          </a:bodyPr>
          <a:lstStyle>
            <a:lvl1pPr marR="0" lvl="0" algn="l" rtl="0">
              <a:spcBef>
                <a:spcPts val="640"/>
              </a:spcBef>
              <a:spcAft>
                <a:spcPts val="0"/>
              </a:spcAft>
              <a:buClr>
                <a:srgbClr val="B60225"/>
              </a:buClr>
              <a:buSzPts val="3200"/>
              <a:buFont typeface="Arial"/>
              <a:buNone/>
              <a:defRPr sz="3200" b="0" i="0" u="none" strike="noStrike" cap="none">
                <a:solidFill>
                  <a:schemeClr val="dk1"/>
                </a:solidFill>
                <a:latin typeface="Helvetica Neue"/>
                <a:ea typeface="Helvetica Neue"/>
                <a:cs typeface="Helvetica Neue"/>
                <a:sym typeface="Helvetica Neue"/>
              </a:defRPr>
            </a:lvl1pPr>
            <a:lvl2pPr marR="0" lvl="1" algn="l" rtl="0">
              <a:spcBef>
                <a:spcPts val="560"/>
              </a:spcBef>
              <a:spcAft>
                <a:spcPts val="0"/>
              </a:spcAft>
              <a:buClr>
                <a:srgbClr val="B60225"/>
              </a:buClr>
              <a:buSzPts val="2800"/>
              <a:buFont typeface="Courier New"/>
              <a:buNone/>
              <a:defRPr sz="2800" b="0" i="0" u="none" strike="noStrike" cap="none">
                <a:solidFill>
                  <a:schemeClr val="dk1"/>
                </a:solidFill>
                <a:latin typeface="Helvetica Neue"/>
                <a:ea typeface="Helvetica Neue"/>
                <a:cs typeface="Helvetica Neue"/>
                <a:sym typeface="Helvetica Neue"/>
              </a:defRPr>
            </a:lvl2pPr>
            <a:lvl3pPr marR="0" lvl="2" algn="l" rtl="0">
              <a:spcBef>
                <a:spcPts val="480"/>
              </a:spcBef>
              <a:spcAft>
                <a:spcPts val="0"/>
              </a:spcAft>
              <a:buClr>
                <a:srgbClr val="B60225"/>
              </a:buClr>
              <a:buSzPts val="2400"/>
              <a:buFont typeface="Courier New"/>
              <a:buNone/>
              <a:defRPr sz="2400" b="0" i="0" u="none" strike="noStrike" cap="none">
                <a:solidFill>
                  <a:schemeClr val="dk1"/>
                </a:solidFill>
                <a:latin typeface="Helvetica Neue"/>
                <a:ea typeface="Helvetica Neue"/>
                <a:cs typeface="Helvetica Neue"/>
                <a:sym typeface="Helvetica Neue"/>
              </a:defRPr>
            </a:lvl3pPr>
            <a:lvl4pPr marR="0" lvl="3" algn="l" rtl="0">
              <a:spcBef>
                <a:spcPts val="400"/>
              </a:spcBef>
              <a:spcAft>
                <a:spcPts val="0"/>
              </a:spcAft>
              <a:buClr>
                <a:srgbClr val="B60225"/>
              </a:buClr>
              <a:buSzPts val="2000"/>
              <a:buFont typeface="Courier New"/>
              <a:buNone/>
              <a:defRPr sz="2000" b="0" i="0" u="none" strike="noStrike" cap="none">
                <a:solidFill>
                  <a:schemeClr val="dk1"/>
                </a:solidFill>
                <a:latin typeface="Helvetica Neue"/>
                <a:ea typeface="Helvetica Neue"/>
                <a:cs typeface="Helvetica Neue"/>
                <a:sym typeface="Helvetica Neue"/>
              </a:defRPr>
            </a:lvl4pPr>
            <a:lvl5pPr marR="0" lvl="4" algn="l" rtl="0">
              <a:spcBef>
                <a:spcPts val="400"/>
              </a:spcBef>
              <a:spcAft>
                <a:spcPts val="0"/>
              </a:spcAft>
              <a:buClr>
                <a:srgbClr val="B60225"/>
              </a:buClr>
              <a:buSzPts val="2000"/>
              <a:buFont typeface="Courier New"/>
              <a:buNone/>
              <a:defRPr sz="2000" b="0" i="0" u="none" strike="noStrike" cap="none">
                <a:solidFill>
                  <a:schemeClr val="dk1"/>
                </a:solidFill>
                <a:latin typeface="Helvetica Neue"/>
                <a:ea typeface="Helvetica Neue"/>
                <a:cs typeface="Helvetica Neue"/>
                <a:sym typeface="Helvetica Neue"/>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40" name="Google Shape;40;p7"/>
          <p:cNvSpPr>
            <a:spLocks noGrp="1"/>
          </p:cNvSpPr>
          <p:nvPr>
            <p:ph type="pic" idx="5"/>
          </p:nvPr>
        </p:nvSpPr>
        <p:spPr>
          <a:xfrm>
            <a:off x="7896157" y="2907348"/>
            <a:ext cx="4295843" cy="1672934"/>
          </a:xfrm>
          <a:prstGeom prst="rect">
            <a:avLst/>
          </a:prstGeom>
          <a:solidFill>
            <a:srgbClr val="D8D8D8"/>
          </a:solidFill>
          <a:ln>
            <a:noFill/>
          </a:ln>
        </p:spPr>
        <p:txBody>
          <a:bodyPr spcFirstLastPara="1" wrap="square" lIns="0" tIns="45700" rIns="91425" bIns="45700" anchor="t" anchorCtr="0">
            <a:noAutofit/>
          </a:bodyPr>
          <a:lstStyle>
            <a:lvl1pPr marR="0" lvl="0" algn="l" rtl="0">
              <a:spcBef>
                <a:spcPts val="640"/>
              </a:spcBef>
              <a:spcAft>
                <a:spcPts val="0"/>
              </a:spcAft>
              <a:buClr>
                <a:srgbClr val="B60225"/>
              </a:buClr>
              <a:buSzPts val="3200"/>
              <a:buFont typeface="Arial"/>
              <a:buNone/>
              <a:defRPr sz="3200" b="0" i="0" u="none" strike="noStrike" cap="none">
                <a:solidFill>
                  <a:schemeClr val="dk1"/>
                </a:solidFill>
                <a:latin typeface="Helvetica Neue"/>
                <a:ea typeface="Helvetica Neue"/>
                <a:cs typeface="Helvetica Neue"/>
                <a:sym typeface="Helvetica Neue"/>
              </a:defRPr>
            </a:lvl1pPr>
            <a:lvl2pPr marR="0" lvl="1" algn="l" rtl="0">
              <a:spcBef>
                <a:spcPts val="560"/>
              </a:spcBef>
              <a:spcAft>
                <a:spcPts val="0"/>
              </a:spcAft>
              <a:buClr>
                <a:srgbClr val="B60225"/>
              </a:buClr>
              <a:buSzPts val="2800"/>
              <a:buFont typeface="Courier New"/>
              <a:buNone/>
              <a:defRPr sz="2800" b="0" i="0" u="none" strike="noStrike" cap="none">
                <a:solidFill>
                  <a:schemeClr val="dk1"/>
                </a:solidFill>
                <a:latin typeface="Helvetica Neue"/>
                <a:ea typeface="Helvetica Neue"/>
                <a:cs typeface="Helvetica Neue"/>
                <a:sym typeface="Helvetica Neue"/>
              </a:defRPr>
            </a:lvl2pPr>
            <a:lvl3pPr marR="0" lvl="2" algn="l" rtl="0">
              <a:spcBef>
                <a:spcPts val="480"/>
              </a:spcBef>
              <a:spcAft>
                <a:spcPts val="0"/>
              </a:spcAft>
              <a:buClr>
                <a:srgbClr val="B60225"/>
              </a:buClr>
              <a:buSzPts val="2400"/>
              <a:buFont typeface="Courier New"/>
              <a:buNone/>
              <a:defRPr sz="2400" b="0" i="0" u="none" strike="noStrike" cap="none">
                <a:solidFill>
                  <a:schemeClr val="dk1"/>
                </a:solidFill>
                <a:latin typeface="Helvetica Neue"/>
                <a:ea typeface="Helvetica Neue"/>
                <a:cs typeface="Helvetica Neue"/>
                <a:sym typeface="Helvetica Neue"/>
              </a:defRPr>
            </a:lvl3pPr>
            <a:lvl4pPr marR="0" lvl="3" algn="l" rtl="0">
              <a:spcBef>
                <a:spcPts val="400"/>
              </a:spcBef>
              <a:spcAft>
                <a:spcPts val="0"/>
              </a:spcAft>
              <a:buClr>
                <a:srgbClr val="B60225"/>
              </a:buClr>
              <a:buSzPts val="2000"/>
              <a:buFont typeface="Courier New"/>
              <a:buNone/>
              <a:defRPr sz="2000" b="0" i="0" u="none" strike="noStrike" cap="none">
                <a:solidFill>
                  <a:schemeClr val="dk1"/>
                </a:solidFill>
                <a:latin typeface="Helvetica Neue"/>
                <a:ea typeface="Helvetica Neue"/>
                <a:cs typeface="Helvetica Neue"/>
                <a:sym typeface="Helvetica Neue"/>
              </a:defRPr>
            </a:lvl4pPr>
            <a:lvl5pPr marR="0" lvl="4" algn="l" rtl="0">
              <a:spcBef>
                <a:spcPts val="400"/>
              </a:spcBef>
              <a:spcAft>
                <a:spcPts val="0"/>
              </a:spcAft>
              <a:buClr>
                <a:srgbClr val="B60225"/>
              </a:buClr>
              <a:buSzPts val="2000"/>
              <a:buFont typeface="Courier New"/>
              <a:buNone/>
              <a:defRPr sz="2000" b="0" i="0" u="none" strike="noStrike" cap="none">
                <a:solidFill>
                  <a:schemeClr val="dk1"/>
                </a:solidFill>
                <a:latin typeface="Helvetica Neue"/>
                <a:ea typeface="Helvetica Neue"/>
                <a:cs typeface="Helvetica Neue"/>
                <a:sym typeface="Helvetica Neue"/>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41" name="Google Shape;41;p7"/>
          <p:cNvSpPr txBox="1">
            <a:spLocks noGrp="1"/>
          </p:cNvSpPr>
          <p:nvPr>
            <p:ph type="body" idx="6"/>
          </p:nvPr>
        </p:nvSpPr>
        <p:spPr>
          <a:xfrm>
            <a:off x="0" y="6380212"/>
            <a:ext cx="12192000" cy="469900"/>
          </a:xfrm>
          <a:prstGeom prst="rect">
            <a:avLst/>
          </a:prstGeom>
          <a:noFill/>
          <a:ln>
            <a:noFill/>
          </a:ln>
        </p:spPr>
        <p:txBody>
          <a:bodyPr spcFirstLastPara="1" wrap="square" lIns="0" tIns="45700" rIns="91425" bIns="45700" anchor="ctr" anchorCtr="0">
            <a:noAutofit/>
          </a:bodyPr>
          <a:lstStyle>
            <a:lvl1pPr marL="457200" lvl="0" indent="-228600" algn="ctr">
              <a:spcBef>
                <a:spcPts val="400"/>
              </a:spcBef>
              <a:spcAft>
                <a:spcPts val="0"/>
              </a:spcAft>
              <a:buSzPts val="2000"/>
              <a:buFont typeface="Helvetica Neue"/>
              <a:buNone/>
              <a:defRPr sz="2000">
                <a:solidFill>
                  <a:srgbClr val="FFFFFF"/>
                </a:solidFill>
                <a:latin typeface="Helvetica Neue"/>
                <a:ea typeface="Helvetica Neue"/>
                <a:cs typeface="Helvetica Neue"/>
                <a:sym typeface="Helvetica Neue"/>
              </a:defRPr>
            </a:lvl1pPr>
            <a:lvl2pPr marL="914400" lvl="1" indent="-342900" algn="l">
              <a:spcBef>
                <a:spcPts val="360"/>
              </a:spcBef>
              <a:spcAft>
                <a:spcPts val="0"/>
              </a:spcAft>
              <a:buSzPts val="1800"/>
              <a:buChar char="o"/>
              <a:defRPr/>
            </a:lvl2pPr>
            <a:lvl3pPr marL="1371600" lvl="2" indent="-342900" algn="l">
              <a:spcBef>
                <a:spcPts val="360"/>
              </a:spcBef>
              <a:spcAft>
                <a:spcPts val="0"/>
              </a:spcAft>
              <a:buSzPts val="1800"/>
              <a:buChar char="o"/>
              <a:defRPr/>
            </a:lvl3pPr>
            <a:lvl4pPr marL="1828800" lvl="3" indent="-342900" algn="l">
              <a:spcBef>
                <a:spcPts val="360"/>
              </a:spcBef>
              <a:spcAft>
                <a:spcPts val="0"/>
              </a:spcAft>
              <a:buSzPts val="1800"/>
              <a:buChar char="o"/>
              <a:defRPr/>
            </a:lvl4pPr>
            <a:lvl5pPr marL="2286000" lvl="4" indent="-342900" algn="l">
              <a:spcBef>
                <a:spcPts val="360"/>
              </a:spcBef>
              <a:spcAft>
                <a:spcPts val="0"/>
              </a:spcAft>
              <a:buSzPts val="1800"/>
              <a:buChar char="o"/>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SBM Full Page Photo">
  <p:cSld name="SBM Full Page Photo">
    <p:spTree>
      <p:nvGrpSpPr>
        <p:cNvPr id="1" name="Shape 315"/>
        <p:cNvGrpSpPr/>
        <p:nvPr/>
      </p:nvGrpSpPr>
      <p:grpSpPr>
        <a:xfrm>
          <a:off x="0" y="0"/>
          <a:ext cx="0" cy="0"/>
          <a:chOff x="0" y="0"/>
          <a:chExt cx="0" cy="0"/>
        </a:xfrm>
      </p:grpSpPr>
      <p:cxnSp>
        <p:nvCxnSpPr>
          <p:cNvPr id="316" name="Google Shape;316;p60"/>
          <p:cNvCxnSpPr/>
          <p:nvPr/>
        </p:nvCxnSpPr>
        <p:spPr>
          <a:xfrm>
            <a:off x="0" y="1082675"/>
            <a:ext cx="12192000" cy="1588"/>
          </a:xfrm>
          <a:prstGeom prst="straightConnector1">
            <a:avLst/>
          </a:prstGeom>
          <a:noFill/>
          <a:ln w="12700" cap="flat" cmpd="sng">
            <a:solidFill>
              <a:srgbClr val="B60225"/>
            </a:solidFill>
            <a:prstDash val="solid"/>
            <a:round/>
            <a:headEnd type="none" w="sm" len="sm"/>
            <a:tailEnd type="none" w="sm" len="sm"/>
          </a:ln>
        </p:spPr>
      </p:cxnSp>
      <p:sp>
        <p:nvSpPr>
          <p:cNvPr id="317" name="Google Shape;317;p60"/>
          <p:cNvSpPr txBox="1">
            <a:spLocks noGrp="1"/>
          </p:cNvSpPr>
          <p:nvPr>
            <p:ph type="body" idx="1"/>
          </p:nvPr>
        </p:nvSpPr>
        <p:spPr>
          <a:xfrm>
            <a:off x="4656459" y="290147"/>
            <a:ext cx="6925940" cy="727511"/>
          </a:xfrm>
          <a:prstGeom prst="rect">
            <a:avLst/>
          </a:prstGeom>
          <a:noFill/>
          <a:ln>
            <a:noFill/>
          </a:ln>
        </p:spPr>
        <p:txBody>
          <a:bodyPr spcFirstLastPara="1" wrap="square" lIns="0" tIns="45700" rIns="0" bIns="45700" anchor="ctr" anchorCtr="0">
            <a:noAutofit/>
          </a:bodyPr>
          <a:lstStyle>
            <a:lvl1pPr marL="457200" lvl="0" indent="-228600" algn="r">
              <a:spcBef>
                <a:spcPts val="320"/>
              </a:spcBef>
              <a:spcAft>
                <a:spcPts val="0"/>
              </a:spcAft>
              <a:buSzPts val="1600"/>
              <a:buFont typeface="Helvetica Neue"/>
              <a:buNone/>
              <a:defRPr sz="1600" cap="none">
                <a:solidFill>
                  <a:srgbClr val="000000"/>
                </a:solidFill>
                <a:latin typeface="Helvetica Neue"/>
                <a:ea typeface="Helvetica Neue"/>
                <a:cs typeface="Helvetica Neue"/>
                <a:sym typeface="Helvetica Neue"/>
              </a:defRPr>
            </a:lvl1pPr>
            <a:lvl2pPr marL="914400" lvl="1" indent="-342900" algn="l">
              <a:spcBef>
                <a:spcPts val="360"/>
              </a:spcBef>
              <a:spcAft>
                <a:spcPts val="0"/>
              </a:spcAft>
              <a:buSzPts val="1800"/>
              <a:buChar char="o"/>
              <a:defRPr/>
            </a:lvl2pPr>
            <a:lvl3pPr marL="1371600" lvl="2" indent="-342900" algn="l">
              <a:spcBef>
                <a:spcPts val="360"/>
              </a:spcBef>
              <a:spcAft>
                <a:spcPts val="0"/>
              </a:spcAft>
              <a:buSzPts val="1800"/>
              <a:buChar char="o"/>
              <a:defRPr/>
            </a:lvl3pPr>
            <a:lvl4pPr marL="1828800" lvl="3" indent="-342900" algn="l">
              <a:spcBef>
                <a:spcPts val="360"/>
              </a:spcBef>
              <a:spcAft>
                <a:spcPts val="0"/>
              </a:spcAft>
              <a:buSzPts val="1800"/>
              <a:buChar char="o"/>
              <a:defRPr/>
            </a:lvl4pPr>
            <a:lvl5pPr marL="2286000" lvl="4" indent="-342900" algn="l">
              <a:spcBef>
                <a:spcPts val="360"/>
              </a:spcBef>
              <a:spcAft>
                <a:spcPts val="0"/>
              </a:spcAft>
              <a:buSzPts val="1800"/>
              <a:buChar char="o"/>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18" name="Google Shape;318;p60"/>
          <p:cNvSpPr txBox="1">
            <a:spLocks noGrp="1"/>
          </p:cNvSpPr>
          <p:nvPr>
            <p:ph type="body" idx="2"/>
          </p:nvPr>
        </p:nvSpPr>
        <p:spPr>
          <a:xfrm>
            <a:off x="0" y="6400800"/>
            <a:ext cx="12192000" cy="457200"/>
          </a:xfrm>
          <a:prstGeom prst="rect">
            <a:avLst/>
          </a:prstGeom>
          <a:noFill/>
          <a:ln>
            <a:noFill/>
          </a:ln>
        </p:spPr>
        <p:txBody>
          <a:bodyPr spcFirstLastPara="1" wrap="square" lIns="0" tIns="45700" rIns="91425" bIns="45700" anchor="ctr" anchorCtr="0">
            <a:noAutofit/>
          </a:bodyPr>
          <a:lstStyle>
            <a:lvl1pPr marL="457200" lvl="0" indent="-228600" algn="ctr">
              <a:spcBef>
                <a:spcPts val="400"/>
              </a:spcBef>
              <a:spcAft>
                <a:spcPts val="0"/>
              </a:spcAft>
              <a:buSzPts val="2000"/>
              <a:buFont typeface="Helvetica Neue"/>
              <a:buNone/>
              <a:defRPr sz="2000">
                <a:solidFill>
                  <a:srgbClr val="FFFFFF"/>
                </a:solidFill>
                <a:latin typeface="Helvetica Neue"/>
                <a:ea typeface="Helvetica Neue"/>
                <a:cs typeface="Helvetica Neue"/>
                <a:sym typeface="Helvetica Neue"/>
              </a:defRPr>
            </a:lvl1pPr>
            <a:lvl2pPr marL="914400" lvl="1" indent="-342900" algn="l">
              <a:spcBef>
                <a:spcPts val="360"/>
              </a:spcBef>
              <a:spcAft>
                <a:spcPts val="0"/>
              </a:spcAft>
              <a:buSzPts val="1800"/>
              <a:buChar char="o"/>
              <a:defRPr/>
            </a:lvl2pPr>
            <a:lvl3pPr marL="1371600" lvl="2" indent="-342900" algn="l">
              <a:spcBef>
                <a:spcPts val="360"/>
              </a:spcBef>
              <a:spcAft>
                <a:spcPts val="0"/>
              </a:spcAft>
              <a:buSzPts val="1800"/>
              <a:buChar char="o"/>
              <a:defRPr/>
            </a:lvl3pPr>
            <a:lvl4pPr marL="1828800" lvl="3" indent="-342900" algn="l">
              <a:spcBef>
                <a:spcPts val="360"/>
              </a:spcBef>
              <a:spcAft>
                <a:spcPts val="0"/>
              </a:spcAft>
              <a:buSzPts val="1800"/>
              <a:buChar char="o"/>
              <a:defRPr/>
            </a:lvl4pPr>
            <a:lvl5pPr marL="2286000" lvl="4" indent="-342900" algn="l">
              <a:spcBef>
                <a:spcPts val="360"/>
              </a:spcBef>
              <a:spcAft>
                <a:spcPts val="0"/>
              </a:spcAft>
              <a:buSzPts val="1800"/>
              <a:buChar char="o"/>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19" name="Google Shape;319;p60"/>
          <p:cNvSpPr>
            <a:spLocks noGrp="1"/>
          </p:cNvSpPr>
          <p:nvPr>
            <p:ph type="pic" idx="3"/>
          </p:nvPr>
        </p:nvSpPr>
        <p:spPr>
          <a:xfrm>
            <a:off x="0" y="1099071"/>
            <a:ext cx="12192000" cy="5283683"/>
          </a:xfrm>
          <a:prstGeom prst="rect">
            <a:avLst/>
          </a:prstGeom>
          <a:solidFill>
            <a:srgbClr val="D8D8D8"/>
          </a:solidFill>
          <a:ln>
            <a:noFill/>
          </a:ln>
        </p:spPr>
        <p:txBody>
          <a:bodyPr spcFirstLastPara="1" wrap="square" lIns="0" tIns="45700" rIns="91425" bIns="45700" anchor="t" anchorCtr="0">
            <a:noAutofit/>
          </a:bodyPr>
          <a:lstStyle>
            <a:lvl1pPr marR="0" lvl="0" algn="l" rtl="0">
              <a:spcBef>
                <a:spcPts val="640"/>
              </a:spcBef>
              <a:spcAft>
                <a:spcPts val="0"/>
              </a:spcAft>
              <a:buClr>
                <a:srgbClr val="B60225"/>
              </a:buClr>
              <a:buSzPts val="3200"/>
              <a:buFont typeface="Arial"/>
              <a:buNone/>
              <a:defRPr sz="3200" b="0" i="0" u="none" strike="noStrike" cap="none">
                <a:solidFill>
                  <a:schemeClr val="dk1"/>
                </a:solidFill>
                <a:latin typeface="Helvetica Neue"/>
                <a:ea typeface="Helvetica Neue"/>
                <a:cs typeface="Helvetica Neue"/>
                <a:sym typeface="Helvetica Neue"/>
              </a:defRPr>
            </a:lvl1pPr>
            <a:lvl2pPr marR="0" lvl="1" algn="l" rtl="0">
              <a:spcBef>
                <a:spcPts val="560"/>
              </a:spcBef>
              <a:spcAft>
                <a:spcPts val="0"/>
              </a:spcAft>
              <a:buClr>
                <a:srgbClr val="B60225"/>
              </a:buClr>
              <a:buSzPts val="2800"/>
              <a:buFont typeface="Courier New"/>
              <a:buNone/>
              <a:defRPr sz="2800" b="0" i="0" u="none" strike="noStrike" cap="none">
                <a:solidFill>
                  <a:schemeClr val="dk1"/>
                </a:solidFill>
                <a:latin typeface="Helvetica Neue"/>
                <a:ea typeface="Helvetica Neue"/>
                <a:cs typeface="Helvetica Neue"/>
                <a:sym typeface="Helvetica Neue"/>
              </a:defRPr>
            </a:lvl2pPr>
            <a:lvl3pPr marR="0" lvl="2" algn="l" rtl="0">
              <a:spcBef>
                <a:spcPts val="480"/>
              </a:spcBef>
              <a:spcAft>
                <a:spcPts val="0"/>
              </a:spcAft>
              <a:buClr>
                <a:srgbClr val="B60225"/>
              </a:buClr>
              <a:buSzPts val="2400"/>
              <a:buFont typeface="Courier New"/>
              <a:buNone/>
              <a:defRPr sz="2400" b="0" i="0" u="none" strike="noStrike" cap="none">
                <a:solidFill>
                  <a:schemeClr val="dk1"/>
                </a:solidFill>
                <a:latin typeface="Helvetica Neue"/>
                <a:ea typeface="Helvetica Neue"/>
                <a:cs typeface="Helvetica Neue"/>
                <a:sym typeface="Helvetica Neue"/>
              </a:defRPr>
            </a:lvl3pPr>
            <a:lvl4pPr marR="0" lvl="3" algn="l" rtl="0">
              <a:spcBef>
                <a:spcPts val="400"/>
              </a:spcBef>
              <a:spcAft>
                <a:spcPts val="0"/>
              </a:spcAft>
              <a:buClr>
                <a:srgbClr val="B60225"/>
              </a:buClr>
              <a:buSzPts val="2000"/>
              <a:buFont typeface="Courier New"/>
              <a:buNone/>
              <a:defRPr sz="2000" b="0" i="0" u="none" strike="noStrike" cap="none">
                <a:solidFill>
                  <a:schemeClr val="dk1"/>
                </a:solidFill>
                <a:latin typeface="Helvetica Neue"/>
                <a:ea typeface="Helvetica Neue"/>
                <a:cs typeface="Helvetica Neue"/>
                <a:sym typeface="Helvetica Neue"/>
              </a:defRPr>
            </a:lvl4pPr>
            <a:lvl5pPr marR="0" lvl="4" algn="l" rtl="0">
              <a:spcBef>
                <a:spcPts val="400"/>
              </a:spcBef>
              <a:spcAft>
                <a:spcPts val="0"/>
              </a:spcAft>
              <a:buClr>
                <a:srgbClr val="B60225"/>
              </a:buClr>
              <a:buSzPts val="2000"/>
              <a:buFont typeface="Courier New"/>
              <a:buNone/>
              <a:defRPr sz="2000" b="0" i="0" u="none" strike="noStrike" cap="none">
                <a:solidFill>
                  <a:schemeClr val="dk1"/>
                </a:solidFill>
                <a:latin typeface="Helvetica Neue"/>
                <a:ea typeface="Helvetica Neue"/>
                <a:cs typeface="Helvetica Neue"/>
                <a:sym typeface="Helvetica Neue"/>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BM Bulleted Text-1 Photo">
  <p:cSld name="SBM Bulleted Text-1 Photo">
    <p:spTree>
      <p:nvGrpSpPr>
        <p:cNvPr id="1" name="Shape 42"/>
        <p:cNvGrpSpPr/>
        <p:nvPr/>
      </p:nvGrpSpPr>
      <p:grpSpPr>
        <a:xfrm>
          <a:off x="0" y="0"/>
          <a:ext cx="0" cy="0"/>
          <a:chOff x="0" y="0"/>
          <a:chExt cx="0" cy="0"/>
        </a:xfrm>
      </p:grpSpPr>
      <p:sp>
        <p:nvSpPr>
          <p:cNvPr id="43" name="Google Shape;43;p8"/>
          <p:cNvSpPr>
            <a:spLocks noGrp="1"/>
          </p:cNvSpPr>
          <p:nvPr>
            <p:ph type="pic" idx="2"/>
          </p:nvPr>
        </p:nvSpPr>
        <p:spPr>
          <a:xfrm>
            <a:off x="7010400" y="1111318"/>
            <a:ext cx="5181600" cy="5271436"/>
          </a:xfrm>
          <a:prstGeom prst="rect">
            <a:avLst/>
          </a:prstGeom>
          <a:solidFill>
            <a:srgbClr val="D8D8D8"/>
          </a:solidFill>
          <a:ln>
            <a:noFill/>
          </a:ln>
        </p:spPr>
        <p:txBody>
          <a:bodyPr spcFirstLastPara="1" wrap="square" lIns="0" tIns="45700" rIns="91425" bIns="45700" anchor="t" anchorCtr="0">
            <a:noAutofit/>
          </a:bodyPr>
          <a:lstStyle>
            <a:lvl1pPr marR="0" lvl="0" algn="l" rtl="0">
              <a:spcBef>
                <a:spcPts val="640"/>
              </a:spcBef>
              <a:spcAft>
                <a:spcPts val="0"/>
              </a:spcAft>
              <a:buClr>
                <a:srgbClr val="B60225"/>
              </a:buClr>
              <a:buSzPts val="3200"/>
              <a:buFont typeface="Arial"/>
              <a:buNone/>
              <a:defRPr sz="3200" b="0" i="0" u="none" strike="noStrike" cap="none">
                <a:solidFill>
                  <a:schemeClr val="dk1"/>
                </a:solidFill>
                <a:latin typeface="Helvetica Neue"/>
                <a:ea typeface="Helvetica Neue"/>
                <a:cs typeface="Helvetica Neue"/>
                <a:sym typeface="Helvetica Neue"/>
              </a:defRPr>
            </a:lvl1pPr>
            <a:lvl2pPr marR="0" lvl="1" algn="l" rtl="0">
              <a:spcBef>
                <a:spcPts val="560"/>
              </a:spcBef>
              <a:spcAft>
                <a:spcPts val="0"/>
              </a:spcAft>
              <a:buClr>
                <a:srgbClr val="B60225"/>
              </a:buClr>
              <a:buSzPts val="2800"/>
              <a:buFont typeface="Courier New"/>
              <a:buNone/>
              <a:defRPr sz="2800" b="0" i="0" u="none" strike="noStrike" cap="none">
                <a:solidFill>
                  <a:schemeClr val="dk1"/>
                </a:solidFill>
                <a:latin typeface="Helvetica Neue"/>
                <a:ea typeface="Helvetica Neue"/>
                <a:cs typeface="Helvetica Neue"/>
                <a:sym typeface="Helvetica Neue"/>
              </a:defRPr>
            </a:lvl2pPr>
            <a:lvl3pPr marR="0" lvl="2" algn="l" rtl="0">
              <a:spcBef>
                <a:spcPts val="480"/>
              </a:spcBef>
              <a:spcAft>
                <a:spcPts val="0"/>
              </a:spcAft>
              <a:buClr>
                <a:srgbClr val="B60225"/>
              </a:buClr>
              <a:buSzPts val="2400"/>
              <a:buFont typeface="Courier New"/>
              <a:buNone/>
              <a:defRPr sz="2400" b="0" i="0" u="none" strike="noStrike" cap="none">
                <a:solidFill>
                  <a:schemeClr val="dk1"/>
                </a:solidFill>
                <a:latin typeface="Helvetica Neue"/>
                <a:ea typeface="Helvetica Neue"/>
                <a:cs typeface="Helvetica Neue"/>
                <a:sym typeface="Helvetica Neue"/>
              </a:defRPr>
            </a:lvl3pPr>
            <a:lvl4pPr marR="0" lvl="3" algn="l" rtl="0">
              <a:spcBef>
                <a:spcPts val="400"/>
              </a:spcBef>
              <a:spcAft>
                <a:spcPts val="0"/>
              </a:spcAft>
              <a:buClr>
                <a:srgbClr val="B60225"/>
              </a:buClr>
              <a:buSzPts val="2000"/>
              <a:buFont typeface="Courier New"/>
              <a:buNone/>
              <a:defRPr sz="2000" b="0" i="0" u="none" strike="noStrike" cap="none">
                <a:solidFill>
                  <a:schemeClr val="dk1"/>
                </a:solidFill>
                <a:latin typeface="Helvetica Neue"/>
                <a:ea typeface="Helvetica Neue"/>
                <a:cs typeface="Helvetica Neue"/>
                <a:sym typeface="Helvetica Neue"/>
              </a:defRPr>
            </a:lvl4pPr>
            <a:lvl5pPr marR="0" lvl="4" algn="l" rtl="0">
              <a:spcBef>
                <a:spcPts val="400"/>
              </a:spcBef>
              <a:spcAft>
                <a:spcPts val="0"/>
              </a:spcAft>
              <a:buClr>
                <a:srgbClr val="B60225"/>
              </a:buClr>
              <a:buSzPts val="2000"/>
              <a:buFont typeface="Courier New"/>
              <a:buNone/>
              <a:defRPr sz="2000" b="0" i="0" u="none" strike="noStrike" cap="none">
                <a:solidFill>
                  <a:schemeClr val="dk1"/>
                </a:solidFill>
                <a:latin typeface="Helvetica Neue"/>
                <a:ea typeface="Helvetica Neue"/>
                <a:cs typeface="Helvetica Neue"/>
                <a:sym typeface="Helvetica Neue"/>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44" name="Google Shape;44;p8"/>
          <p:cNvSpPr txBox="1">
            <a:spLocks noGrp="1"/>
          </p:cNvSpPr>
          <p:nvPr>
            <p:ph type="body" idx="1"/>
          </p:nvPr>
        </p:nvSpPr>
        <p:spPr>
          <a:xfrm>
            <a:off x="4757038" y="284311"/>
            <a:ext cx="6825361" cy="731520"/>
          </a:xfrm>
          <a:prstGeom prst="rect">
            <a:avLst/>
          </a:prstGeom>
          <a:noFill/>
          <a:ln>
            <a:noFill/>
          </a:ln>
        </p:spPr>
        <p:txBody>
          <a:bodyPr spcFirstLastPara="1" wrap="square" lIns="0" tIns="45700" rIns="0" bIns="45700" anchor="ctr" anchorCtr="0">
            <a:noAutofit/>
          </a:bodyPr>
          <a:lstStyle>
            <a:lvl1pPr marL="457200" lvl="0" indent="-228600" algn="r">
              <a:spcBef>
                <a:spcPts val="320"/>
              </a:spcBef>
              <a:spcAft>
                <a:spcPts val="0"/>
              </a:spcAft>
              <a:buSzPts val="1600"/>
              <a:buFont typeface="Helvetica Neue"/>
              <a:buNone/>
              <a:defRPr sz="1600" cap="none">
                <a:solidFill>
                  <a:srgbClr val="000000"/>
                </a:solidFill>
                <a:latin typeface="Helvetica Neue"/>
                <a:ea typeface="Helvetica Neue"/>
                <a:cs typeface="Helvetica Neue"/>
                <a:sym typeface="Helvetica Neue"/>
              </a:defRPr>
            </a:lvl1pPr>
            <a:lvl2pPr marL="914400" lvl="1" indent="-342900" algn="l">
              <a:spcBef>
                <a:spcPts val="360"/>
              </a:spcBef>
              <a:spcAft>
                <a:spcPts val="0"/>
              </a:spcAft>
              <a:buSzPts val="1800"/>
              <a:buChar char="o"/>
              <a:defRPr/>
            </a:lvl2pPr>
            <a:lvl3pPr marL="1371600" lvl="2" indent="-342900" algn="l">
              <a:spcBef>
                <a:spcPts val="360"/>
              </a:spcBef>
              <a:spcAft>
                <a:spcPts val="0"/>
              </a:spcAft>
              <a:buSzPts val="1800"/>
              <a:buChar char="o"/>
              <a:defRPr/>
            </a:lvl3pPr>
            <a:lvl4pPr marL="1828800" lvl="3" indent="-342900" algn="l">
              <a:spcBef>
                <a:spcPts val="360"/>
              </a:spcBef>
              <a:spcAft>
                <a:spcPts val="0"/>
              </a:spcAft>
              <a:buSzPts val="1800"/>
              <a:buChar char="o"/>
              <a:defRPr/>
            </a:lvl4pPr>
            <a:lvl5pPr marL="2286000" lvl="4" indent="-342900" algn="l">
              <a:spcBef>
                <a:spcPts val="360"/>
              </a:spcBef>
              <a:spcAft>
                <a:spcPts val="0"/>
              </a:spcAft>
              <a:buSzPts val="1800"/>
              <a:buChar char="o"/>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5" name="Google Shape;45;p8"/>
          <p:cNvSpPr txBox="1">
            <a:spLocks noGrp="1"/>
          </p:cNvSpPr>
          <p:nvPr>
            <p:ph type="body" idx="3"/>
          </p:nvPr>
        </p:nvSpPr>
        <p:spPr>
          <a:xfrm>
            <a:off x="609600" y="1286795"/>
            <a:ext cx="5913787" cy="4846343"/>
          </a:xfrm>
          <a:prstGeom prst="rect">
            <a:avLst/>
          </a:prstGeom>
          <a:noFill/>
          <a:ln>
            <a:noFill/>
          </a:ln>
        </p:spPr>
        <p:txBody>
          <a:bodyPr spcFirstLastPara="1" wrap="square" lIns="0" tIns="0" rIns="91425" bIns="45700" anchor="t" anchorCtr="0">
            <a:noAutofit/>
          </a:bodyPr>
          <a:lstStyle>
            <a:lvl1pPr marL="457200" lvl="0" indent="-431800" algn="l">
              <a:spcBef>
                <a:spcPts val="640"/>
              </a:spcBef>
              <a:spcAft>
                <a:spcPts val="0"/>
              </a:spcAft>
              <a:buSzPts val="3200"/>
              <a:buFont typeface="Arial"/>
              <a:buChar char="•"/>
              <a:defRPr sz="3200">
                <a:solidFill>
                  <a:schemeClr val="dk1"/>
                </a:solidFill>
              </a:defRPr>
            </a:lvl1pPr>
            <a:lvl2pPr marL="914400" lvl="1" indent="-381000" algn="l">
              <a:spcBef>
                <a:spcPts val="480"/>
              </a:spcBef>
              <a:spcAft>
                <a:spcPts val="0"/>
              </a:spcAft>
              <a:buClr>
                <a:srgbClr val="B60225"/>
              </a:buClr>
              <a:buSzPts val="2400"/>
              <a:buFont typeface="Courier New"/>
              <a:buChar char="o"/>
              <a:defRPr sz="2400">
                <a:solidFill>
                  <a:schemeClr val="dk1"/>
                </a:solidFill>
              </a:defRPr>
            </a:lvl2pPr>
            <a:lvl3pPr marL="1371600" lvl="2" indent="-342900" algn="l">
              <a:spcBef>
                <a:spcPts val="360"/>
              </a:spcBef>
              <a:spcAft>
                <a:spcPts val="0"/>
              </a:spcAft>
              <a:buSzPts val="1800"/>
              <a:buChar char="o"/>
              <a:defRPr/>
            </a:lvl3pPr>
            <a:lvl4pPr marL="1828800" lvl="3" indent="-342900" algn="l">
              <a:spcBef>
                <a:spcPts val="360"/>
              </a:spcBef>
              <a:spcAft>
                <a:spcPts val="0"/>
              </a:spcAft>
              <a:buSzPts val="1800"/>
              <a:buChar char="o"/>
              <a:defRPr/>
            </a:lvl4pPr>
            <a:lvl5pPr marL="2286000" lvl="4" indent="-342900" algn="l">
              <a:spcBef>
                <a:spcPts val="360"/>
              </a:spcBef>
              <a:spcAft>
                <a:spcPts val="0"/>
              </a:spcAft>
              <a:buSzPts val="1800"/>
              <a:buChar char="o"/>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6" name="Google Shape;46;p8"/>
          <p:cNvSpPr txBox="1">
            <a:spLocks noGrp="1"/>
          </p:cNvSpPr>
          <p:nvPr>
            <p:ph type="body" idx="4"/>
          </p:nvPr>
        </p:nvSpPr>
        <p:spPr>
          <a:xfrm>
            <a:off x="0" y="6380212"/>
            <a:ext cx="12192000" cy="469900"/>
          </a:xfrm>
          <a:prstGeom prst="rect">
            <a:avLst/>
          </a:prstGeom>
          <a:noFill/>
          <a:ln>
            <a:noFill/>
          </a:ln>
        </p:spPr>
        <p:txBody>
          <a:bodyPr spcFirstLastPara="1" wrap="square" lIns="0" tIns="45700" rIns="91425" bIns="45700" anchor="ctr" anchorCtr="0">
            <a:noAutofit/>
          </a:bodyPr>
          <a:lstStyle>
            <a:lvl1pPr marL="457200" lvl="0" indent="-228600" algn="ctr">
              <a:spcBef>
                <a:spcPts val="400"/>
              </a:spcBef>
              <a:spcAft>
                <a:spcPts val="0"/>
              </a:spcAft>
              <a:buSzPts val="2000"/>
              <a:buFont typeface="Helvetica Neue"/>
              <a:buNone/>
              <a:defRPr sz="2000">
                <a:solidFill>
                  <a:srgbClr val="FFFFFF"/>
                </a:solidFill>
                <a:latin typeface="Helvetica Neue"/>
                <a:ea typeface="Helvetica Neue"/>
                <a:cs typeface="Helvetica Neue"/>
                <a:sym typeface="Helvetica Neue"/>
              </a:defRPr>
            </a:lvl1pPr>
            <a:lvl2pPr marL="914400" lvl="1" indent="-342900" algn="l">
              <a:spcBef>
                <a:spcPts val="360"/>
              </a:spcBef>
              <a:spcAft>
                <a:spcPts val="0"/>
              </a:spcAft>
              <a:buSzPts val="1800"/>
              <a:buChar char="o"/>
              <a:defRPr/>
            </a:lvl2pPr>
            <a:lvl3pPr marL="1371600" lvl="2" indent="-342900" algn="l">
              <a:spcBef>
                <a:spcPts val="360"/>
              </a:spcBef>
              <a:spcAft>
                <a:spcPts val="0"/>
              </a:spcAft>
              <a:buSzPts val="1800"/>
              <a:buChar char="o"/>
              <a:defRPr/>
            </a:lvl3pPr>
            <a:lvl4pPr marL="1828800" lvl="3" indent="-342900" algn="l">
              <a:spcBef>
                <a:spcPts val="360"/>
              </a:spcBef>
              <a:spcAft>
                <a:spcPts val="0"/>
              </a:spcAft>
              <a:buSzPts val="1800"/>
              <a:buChar char="o"/>
              <a:defRPr/>
            </a:lvl4pPr>
            <a:lvl5pPr marL="2286000" lvl="4" indent="-342900" algn="l">
              <a:spcBef>
                <a:spcPts val="360"/>
              </a:spcBef>
              <a:spcAft>
                <a:spcPts val="0"/>
              </a:spcAft>
              <a:buSzPts val="1800"/>
              <a:buChar char="o"/>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BM Bulleted Text-2 Charts">
  <p:cSld name="SBM Bulleted Text-2 Charts">
    <p:spTree>
      <p:nvGrpSpPr>
        <p:cNvPr id="1" name="Shape 47"/>
        <p:cNvGrpSpPr/>
        <p:nvPr/>
      </p:nvGrpSpPr>
      <p:grpSpPr>
        <a:xfrm>
          <a:off x="0" y="0"/>
          <a:ext cx="0" cy="0"/>
          <a:chOff x="0" y="0"/>
          <a:chExt cx="0" cy="0"/>
        </a:xfrm>
      </p:grpSpPr>
      <p:sp>
        <p:nvSpPr>
          <p:cNvPr id="48" name="Google Shape;48;p9"/>
          <p:cNvSpPr txBox="1">
            <a:spLocks noGrp="1"/>
          </p:cNvSpPr>
          <p:nvPr>
            <p:ph type="title"/>
          </p:nvPr>
        </p:nvSpPr>
        <p:spPr>
          <a:xfrm>
            <a:off x="4741333" y="296659"/>
            <a:ext cx="6827520" cy="7239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49" name="Google Shape;49;p9"/>
          <p:cNvSpPr>
            <a:spLocks noGrp="1"/>
          </p:cNvSpPr>
          <p:nvPr>
            <p:ph type="chart" idx="2"/>
          </p:nvPr>
        </p:nvSpPr>
        <p:spPr>
          <a:xfrm>
            <a:off x="6637867" y="1111319"/>
            <a:ext cx="5554133" cy="2560393"/>
          </a:xfrm>
          <a:prstGeom prst="rect">
            <a:avLst/>
          </a:prstGeom>
          <a:noFill/>
          <a:ln>
            <a:noFill/>
          </a:ln>
        </p:spPr>
        <p:txBody>
          <a:bodyPr spcFirstLastPara="1" wrap="square" lIns="0" tIns="45700" rIns="91425" bIns="45700" anchor="t" anchorCtr="0">
            <a:noAutofit/>
          </a:bodyPr>
          <a:lstStyle>
            <a:lvl1pPr marR="0" lvl="0" algn="l" rtl="0">
              <a:spcBef>
                <a:spcPts val="640"/>
              </a:spcBef>
              <a:spcAft>
                <a:spcPts val="0"/>
              </a:spcAft>
              <a:buClr>
                <a:srgbClr val="B60225"/>
              </a:buClr>
              <a:buSzPts val="3200"/>
              <a:buFont typeface="Arial"/>
              <a:buNone/>
              <a:defRPr sz="3200" b="0" i="0" u="none" strike="noStrike" cap="none">
                <a:solidFill>
                  <a:schemeClr val="dk1"/>
                </a:solidFill>
                <a:latin typeface="Helvetica Neue"/>
                <a:ea typeface="Helvetica Neue"/>
                <a:cs typeface="Helvetica Neue"/>
                <a:sym typeface="Helvetica Neue"/>
              </a:defRPr>
            </a:lvl1pPr>
            <a:lvl2pPr marR="0" lvl="1" algn="l" rtl="0">
              <a:spcBef>
                <a:spcPts val="480"/>
              </a:spcBef>
              <a:spcAft>
                <a:spcPts val="0"/>
              </a:spcAft>
              <a:buClr>
                <a:srgbClr val="B60225"/>
              </a:buClr>
              <a:buSzPts val="2400"/>
              <a:buFont typeface="Courier New"/>
              <a:buChar char="o"/>
              <a:defRPr sz="2400" b="0" i="0" u="none" strike="noStrike" cap="none">
                <a:solidFill>
                  <a:schemeClr val="dk1"/>
                </a:solidFill>
                <a:latin typeface="Helvetica Neue"/>
                <a:ea typeface="Helvetica Neue"/>
                <a:cs typeface="Helvetica Neue"/>
                <a:sym typeface="Helvetica Neue"/>
              </a:defRPr>
            </a:lvl2pPr>
            <a:lvl3pPr marR="0" lvl="2" algn="l" rtl="0">
              <a:spcBef>
                <a:spcPts val="480"/>
              </a:spcBef>
              <a:spcAft>
                <a:spcPts val="0"/>
              </a:spcAft>
              <a:buClr>
                <a:srgbClr val="B60225"/>
              </a:buClr>
              <a:buSzPts val="2400"/>
              <a:buFont typeface="Courier New"/>
              <a:buChar char="o"/>
              <a:defRPr sz="2400" b="0" i="0" u="none" strike="noStrike" cap="none">
                <a:solidFill>
                  <a:schemeClr val="dk1"/>
                </a:solidFill>
                <a:latin typeface="Helvetica Neue"/>
                <a:ea typeface="Helvetica Neue"/>
                <a:cs typeface="Helvetica Neue"/>
                <a:sym typeface="Helvetica Neue"/>
              </a:defRPr>
            </a:lvl3pPr>
            <a:lvl4pPr marR="0" lvl="3" algn="l" rtl="0">
              <a:spcBef>
                <a:spcPts val="480"/>
              </a:spcBef>
              <a:spcAft>
                <a:spcPts val="0"/>
              </a:spcAft>
              <a:buClr>
                <a:srgbClr val="B60225"/>
              </a:buClr>
              <a:buSzPts val="2400"/>
              <a:buFont typeface="Courier New"/>
              <a:buChar char="o"/>
              <a:defRPr sz="2400" b="0" i="0" u="none" strike="noStrike" cap="none">
                <a:solidFill>
                  <a:schemeClr val="dk1"/>
                </a:solidFill>
                <a:latin typeface="Helvetica Neue"/>
                <a:ea typeface="Helvetica Neue"/>
                <a:cs typeface="Helvetica Neue"/>
                <a:sym typeface="Helvetica Neue"/>
              </a:defRPr>
            </a:lvl4pPr>
            <a:lvl5pPr marR="0" lvl="4" algn="l" rtl="0">
              <a:spcBef>
                <a:spcPts val="480"/>
              </a:spcBef>
              <a:spcAft>
                <a:spcPts val="0"/>
              </a:spcAft>
              <a:buClr>
                <a:srgbClr val="B60225"/>
              </a:buClr>
              <a:buSzPts val="2400"/>
              <a:buFont typeface="Courier New"/>
              <a:buChar char="o"/>
              <a:defRPr sz="2400" b="0" i="0" u="none" strike="noStrike" cap="none">
                <a:solidFill>
                  <a:schemeClr val="dk1"/>
                </a:solidFill>
                <a:latin typeface="Helvetica Neue"/>
                <a:ea typeface="Helvetica Neue"/>
                <a:cs typeface="Helvetica Neue"/>
                <a:sym typeface="Helvetica Neue"/>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50" name="Google Shape;50;p9"/>
          <p:cNvSpPr>
            <a:spLocks noGrp="1"/>
          </p:cNvSpPr>
          <p:nvPr>
            <p:ph type="chart" idx="3"/>
          </p:nvPr>
        </p:nvSpPr>
        <p:spPr>
          <a:xfrm>
            <a:off x="6637867" y="3826396"/>
            <a:ext cx="5554133" cy="2556364"/>
          </a:xfrm>
          <a:prstGeom prst="rect">
            <a:avLst/>
          </a:prstGeom>
          <a:noFill/>
          <a:ln>
            <a:noFill/>
          </a:ln>
        </p:spPr>
        <p:txBody>
          <a:bodyPr spcFirstLastPara="1" wrap="square" lIns="0" tIns="45700" rIns="91425" bIns="45700" anchor="t" anchorCtr="0">
            <a:noAutofit/>
          </a:bodyPr>
          <a:lstStyle>
            <a:lvl1pPr marR="0" lvl="0" algn="l" rtl="0">
              <a:spcBef>
                <a:spcPts val="640"/>
              </a:spcBef>
              <a:spcAft>
                <a:spcPts val="0"/>
              </a:spcAft>
              <a:buClr>
                <a:srgbClr val="B60225"/>
              </a:buClr>
              <a:buSzPts val="3200"/>
              <a:buFont typeface="Arial"/>
              <a:buNone/>
              <a:defRPr sz="3200" b="0" i="0" u="none" strike="noStrike" cap="none">
                <a:solidFill>
                  <a:schemeClr val="dk1"/>
                </a:solidFill>
                <a:latin typeface="Helvetica Neue"/>
                <a:ea typeface="Helvetica Neue"/>
                <a:cs typeface="Helvetica Neue"/>
                <a:sym typeface="Helvetica Neue"/>
              </a:defRPr>
            </a:lvl1pPr>
            <a:lvl2pPr marR="0" lvl="1" algn="l" rtl="0">
              <a:spcBef>
                <a:spcPts val="480"/>
              </a:spcBef>
              <a:spcAft>
                <a:spcPts val="0"/>
              </a:spcAft>
              <a:buClr>
                <a:srgbClr val="B60225"/>
              </a:buClr>
              <a:buSzPts val="2400"/>
              <a:buFont typeface="Courier New"/>
              <a:buChar char="o"/>
              <a:defRPr sz="2400" b="0" i="0" u="none" strike="noStrike" cap="none">
                <a:solidFill>
                  <a:schemeClr val="dk1"/>
                </a:solidFill>
                <a:latin typeface="Helvetica Neue"/>
                <a:ea typeface="Helvetica Neue"/>
                <a:cs typeface="Helvetica Neue"/>
                <a:sym typeface="Helvetica Neue"/>
              </a:defRPr>
            </a:lvl2pPr>
            <a:lvl3pPr marR="0" lvl="2" algn="l" rtl="0">
              <a:spcBef>
                <a:spcPts val="480"/>
              </a:spcBef>
              <a:spcAft>
                <a:spcPts val="0"/>
              </a:spcAft>
              <a:buClr>
                <a:srgbClr val="B60225"/>
              </a:buClr>
              <a:buSzPts val="2400"/>
              <a:buFont typeface="Courier New"/>
              <a:buChar char="o"/>
              <a:defRPr sz="2400" b="0" i="0" u="none" strike="noStrike" cap="none">
                <a:solidFill>
                  <a:schemeClr val="dk1"/>
                </a:solidFill>
                <a:latin typeface="Helvetica Neue"/>
                <a:ea typeface="Helvetica Neue"/>
                <a:cs typeface="Helvetica Neue"/>
                <a:sym typeface="Helvetica Neue"/>
              </a:defRPr>
            </a:lvl3pPr>
            <a:lvl4pPr marR="0" lvl="3" algn="l" rtl="0">
              <a:spcBef>
                <a:spcPts val="480"/>
              </a:spcBef>
              <a:spcAft>
                <a:spcPts val="0"/>
              </a:spcAft>
              <a:buClr>
                <a:srgbClr val="B60225"/>
              </a:buClr>
              <a:buSzPts val="2400"/>
              <a:buFont typeface="Courier New"/>
              <a:buChar char="o"/>
              <a:defRPr sz="2400" b="0" i="0" u="none" strike="noStrike" cap="none">
                <a:solidFill>
                  <a:schemeClr val="dk1"/>
                </a:solidFill>
                <a:latin typeface="Helvetica Neue"/>
                <a:ea typeface="Helvetica Neue"/>
                <a:cs typeface="Helvetica Neue"/>
                <a:sym typeface="Helvetica Neue"/>
              </a:defRPr>
            </a:lvl4pPr>
            <a:lvl5pPr marR="0" lvl="4" algn="l" rtl="0">
              <a:spcBef>
                <a:spcPts val="480"/>
              </a:spcBef>
              <a:spcAft>
                <a:spcPts val="0"/>
              </a:spcAft>
              <a:buClr>
                <a:srgbClr val="B60225"/>
              </a:buClr>
              <a:buSzPts val="2400"/>
              <a:buFont typeface="Courier New"/>
              <a:buChar char="o"/>
              <a:defRPr sz="2400" b="0" i="0" u="none" strike="noStrike" cap="none">
                <a:solidFill>
                  <a:schemeClr val="dk1"/>
                </a:solidFill>
                <a:latin typeface="Helvetica Neue"/>
                <a:ea typeface="Helvetica Neue"/>
                <a:cs typeface="Helvetica Neue"/>
                <a:sym typeface="Helvetica Neue"/>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51" name="Google Shape;51;p9"/>
          <p:cNvSpPr txBox="1">
            <a:spLocks noGrp="1"/>
          </p:cNvSpPr>
          <p:nvPr>
            <p:ph type="body" idx="1"/>
          </p:nvPr>
        </p:nvSpPr>
        <p:spPr>
          <a:xfrm>
            <a:off x="626534" y="1314511"/>
            <a:ext cx="5549516" cy="4701035"/>
          </a:xfrm>
          <a:prstGeom prst="rect">
            <a:avLst/>
          </a:prstGeom>
          <a:noFill/>
          <a:ln>
            <a:noFill/>
          </a:ln>
        </p:spPr>
        <p:txBody>
          <a:bodyPr spcFirstLastPara="1" wrap="square" lIns="0"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o"/>
              <a:defRPr/>
            </a:lvl2pPr>
            <a:lvl3pPr marL="1371600" lvl="2" indent="-342900" algn="l">
              <a:spcBef>
                <a:spcPts val="360"/>
              </a:spcBef>
              <a:spcAft>
                <a:spcPts val="0"/>
              </a:spcAft>
              <a:buSzPts val="1800"/>
              <a:buChar char="o"/>
              <a:defRPr/>
            </a:lvl3pPr>
            <a:lvl4pPr marL="1828800" lvl="3" indent="-342900" algn="l">
              <a:spcBef>
                <a:spcPts val="360"/>
              </a:spcBef>
              <a:spcAft>
                <a:spcPts val="0"/>
              </a:spcAft>
              <a:buSzPts val="1800"/>
              <a:buChar char="o"/>
              <a:defRPr/>
            </a:lvl4pPr>
            <a:lvl5pPr marL="2286000" lvl="4" indent="-342900" algn="l">
              <a:spcBef>
                <a:spcPts val="360"/>
              </a:spcBef>
              <a:spcAft>
                <a:spcPts val="0"/>
              </a:spcAft>
              <a:buSzPts val="1800"/>
              <a:buChar char="o"/>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2" name="Google Shape;52;p9"/>
          <p:cNvSpPr txBox="1">
            <a:spLocks noGrp="1"/>
          </p:cNvSpPr>
          <p:nvPr>
            <p:ph type="body" idx="4"/>
          </p:nvPr>
        </p:nvSpPr>
        <p:spPr>
          <a:xfrm>
            <a:off x="0" y="6380212"/>
            <a:ext cx="12192000" cy="469900"/>
          </a:xfrm>
          <a:prstGeom prst="rect">
            <a:avLst/>
          </a:prstGeom>
          <a:noFill/>
          <a:ln>
            <a:noFill/>
          </a:ln>
        </p:spPr>
        <p:txBody>
          <a:bodyPr spcFirstLastPara="1" wrap="square" lIns="0" tIns="45700" rIns="91425" bIns="45700" anchor="ctr" anchorCtr="0">
            <a:noAutofit/>
          </a:bodyPr>
          <a:lstStyle>
            <a:lvl1pPr marL="457200" lvl="0" indent="-228600" algn="ctr">
              <a:spcBef>
                <a:spcPts val="400"/>
              </a:spcBef>
              <a:spcAft>
                <a:spcPts val="0"/>
              </a:spcAft>
              <a:buSzPts val="2000"/>
              <a:buFont typeface="Helvetica Neue"/>
              <a:buNone/>
              <a:defRPr sz="2000">
                <a:solidFill>
                  <a:srgbClr val="FFFFFF"/>
                </a:solidFill>
                <a:latin typeface="Helvetica Neue"/>
                <a:ea typeface="Helvetica Neue"/>
                <a:cs typeface="Helvetica Neue"/>
                <a:sym typeface="Helvetica Neue"/>
              </a:defRPr>
            </a:lvl1pPr>
            <a:lvl2pPr marL="914400" lvl="1" indent="-342900" algn="l">
              <a:spcBef>
                <a:spcPts val="360"/>
              </a:spcBef>
              <a:spcAft>
                <a:spcPts val="0"/>
              </a:spcAft>
              <a:buSzPts val="1800"/>
              <a:buChar char="o"/>
              <a:defRPr/>
            </a:lvl2pPr>
            <a:lvl3pPr marL="1371600" lvl="2" indent="-342900" algn="l">
              <a:spcBef>
                <a:spcPts val="360"/>
              </a:spcBef>
              <a:spcAft>
                <a:spcPts val="0"/>
              </a:spcAft>
              <a:buSzPts val="1800"/>
              <a:buChar char="o"/>
              <a:defRPr/>
            </a:lvl3pPr>
            <a:lvl4pPr marL="1828800" lvl="3" indent="-342900" algn="l">
              <a:spcBef>
                <a:spcPts val="360"/>
              </a:spcBef>
              <a:spcAft>
                <a:spcPts val="0"/>
              </a:spcAft>
              <a:buSzPts val="1800"/>
              <a:buChar char="o"/>
              <a:defRPr/>
            </a:lvl4pPr>
            <a:lvl5pPr marL="2286000" lvl="4" indent="-342900" algn="l">
              <a:spcBef>
                <a:spcPts val="360"/>
              </a:spcBef>
              <a:spcAft>
                <a:spcPts val="0"/>
              </a:spcAft>
              <a:buSzPts val="1800"/>
              <a:buChar char="o"/>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BM Bulleted Text-2 Tables">
  <p:cSld name="SBM Bulleted Text-2 Tables">
    <p:spTree>
      <p:nvGrpSpPr>
        <p:cNvPr id="1" name="Shape 53"/>
        <p:cNvGrpSpPr/>
        <p:nvPr/>
      </p:nvGrpSpPr>
      <p:grpSpPr>
        <a:xfrm>
          <a:off x="0" y="0"/>
          <a:ext cx="0" cy="0"/>
          <a:chOff x="0" y="0"/>
          <a:chExt cx="0" cy="0"/>
        </a:xfrm>
      </p:grpSpPr>
      <p:sp>
        <p:nvSpPr>
          <p:cNvPr id="54" name="Google Shape;54;p10"/>
          <p:cNvSpPr txBox="1">
            <a:spLocks noGrp="1"/>
          </p:cNvSpPr>
          <p:nvPr>
            <p:ph type="title"/>
          </p:nvPr>
        </p:nvSpPr>
        <p:spPr>
          <a:xfrm>
            <a:off x="4741333" y="293087"/>
            <a:ext cx="6827520" cy="727473"/>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55" name="Google Shape;55;p10"/>
          <p:cNvSpPr txBox="1">
            <a:spLocks noGrp="1"/>
          </p:cNvSpPr>
          <p:nvPr>
            <p:ph type="body" idx="1"/>
          </p:nvPr>
        </p:nvSpPr>
        <p:spPr>
          <a:xfrm>
            <a:off x="626531" y="1270033"/>
            <a:ext cx="5439671" cy="4700954"/>
          </a:xfrm>
          <a:prstGeom prst="rect">
            <a:avLst/>
          </a:prstGeom>
          <a:noFill/>
          <a:ln>
            <a:noFill/>
          </a:ln>
        </p:spPr>
        <p:txBody>
          <a:bodyPr spcFirstLastPara="1" wrap="square" lIns="0"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o"/>
              <a:defRPr/>
            </a:lvl2pPr>
            <a:lvl3pPr marL="1371600" lvl="2" indent="-342900" algn="l">
              <a:spcBef>
                <a:spcPts val="360"/>
              </a:spcBef>
              <a:spcAft>
                <a:spcPts val="0"/>
              </a:spcAft>
              <a:buSzPts val="1800"/>
              <a:buChar char="o"/>
              <a:defRPr/>
            </a:lvl3pPr>
            <a:lvl4pPr marL="1828800" lvl="3" indent="-342900" algn="l">
              <a:spcBef>
                <a:spcPts val="360"/>
              </a:spcBef>
              <a:spcAft>
                <a:spcPts val="0"/>
              </a:spcAft>
              <a:buSzPts val="1800"/>
              <a:buChar char="o"/>
              <a:defRPr/>
            </a:lvl4pPr>
            <a:lvl5pPr marL="2286000" lvl="4" indent="-342900" algn="l">
              <a:spcBef>
                <a:spcPts val="360"/>
              </a:spcBef>
              <a:spcAft>
                <a:spcPts val="0"/>
              </a:spcAft>
              <a:buSzPts val="1800"/>
              <a:buChar char="o"/>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6" name="Google Shape;56;p10"/>
          <p:cNvSpPr txBox="1">
            <a:spLocks noGrp="1"/>
          </p:cNvSpPr>
          <p:nvPr>
            <p:ph type="body" idx="2"/>
          </p:nvPr>
        </p:nvSpPr>
        <p:spPr>
          <a:xfrm>
            <a:off x="0" y="6380212"/>
            <a:ext cx="12192000" cy="469900"/>
          </a:xfrm>
          <a:prstGeom prst="rect">
            <a:avLst/>
          </a:prstGeom>
          <a:noFill/>
          <a:ln>
            <a:noFill/>
          </a:ln>
        </p:spPr>
        <p:txBody>
          <a:bodyPr spcFirstLastPara="1" wrap="square" lIns="0" tIns="45700" rIns="91425" bIns="45700" anchor="ctr" anchorCtr="0">
            <a:noAutofit/>
          </a:bodyPr>
          <a:lstStyle>
            <a:lvl1pPr marL="457200" lvl="0" indent="-228600" algn="ctr">
              <a:spcBef>
                <a:spcPts val="400"/>
              </a:spcBef>
              <a:spcAft>
                <a:spcPts val="0"/>
              </a:spcAft>
              <a:buSzPts val="2000"/>
              <a:buFont typeface="Helvetica Neue"/>
              <a:buNone/>
              <a:defRPr sz="2000">
                <a:solidFill>
                  <a:srgbClr val="FFFFFF"/>
                </a:solidFill>
                <a:latin typeface="Helvetica Neue"/>
                <a:ea typeface="Helvetica Neue"/>
                <a:cs typeface="Helvetica Neue"/>
                <a:sym typeface="Helvetica Neue"/>
              </a:defRPr>
            </a:lvl1pPr>
            <a:lvl2pPr marL="914400" lvl="1" indent="-342900" algn="l">
              <a:spcBef>
                <a:spcPts val="360"/>
              </a:spcBef>
              <a:spcAft>
                <a:spcPts val="0"/>
              </a:spcAft>
              <a:buSzPts val="1800"/>
              <a:buChar char="o"/>
              <a:defRPr/>
            </a:lvl2pPr>
            <a:lvl3pPr marL="1371600" lvl="2" indent="-342900" algn="l">
              <a:spcBef>
                <a:spcPts val="360"/>
              </a:spcBef>
              <a:spcAft>
                <a:spcPts val="0"/>
              </a:spcAft>
              <a:buSzPts val="1800"/>
              <a:buChar char="o"/>
              <a:defRPr/>
            </a:lvl3pPr>
            <a:lvl4pPr marL="1828800" lvl="3" indent="-342900" algn="l">
              <a:spcBef>
                <a:spcPts val="360"/>
              </a:spcBef>
              <a:spcAft>
                <a:spcPts val="0"/>
              </a:spcAft>
              <a:buSzPts val="1800"/>
              <a:buChar char="o"/>
              <a:defRPr/>
            </a:lvl4pPr>
            <a:lvl5pPr marL="2286000" lvl="4" indent="-342900" algn="l">
              <a:spcBef>
                <a:spcPts val="360"/>
              </a:spcBef>
              <a:spcAft>
                <a:spcPts val="0"/>
              </a:spcAft>
              <a:buSzPts val="1800"/>
              <a:buChar char="o"/>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image" Target="../media/image1.png"/><Relationship Id="rId2" Type="http://schemas.openxmlformats.org/officeDocument/2006/relationships/slideLayout" Target="../slideLayouts/slideLayout25.xml"/><Relationship Id="rId16" Type="http://schemas.openxmlformats.org/officeDocument/2006/relationships/theme" Target="../theme/theme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image" Target="../media/image1.png"/><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4.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image" Target="../media/image1.png"/><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5.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611717" y="1302597"/>
            <a:ext cx="10972800" cy="4689377"/>
          </a:xfrm>
          <a:prstGeom prst="rect">
            <a:avLst/>
          </a:prstGeom>
          <a:noFill/>
          <a:ln>
            <a:noFill/>
          </a:ln>
        </p:spPr>
        <p:txBody>
          <a:bodyPr spcFirstLastPara="1" wrap="square" lIns="0" tIns="45700" rIns="91425" bIns="45700" anchor="t" anchorCtr="0">
            <a:noAutofit/>
          </a:bodyPr>
          <a:lstStyle>
            <a:lvl1pPr marL="457200" marR="0" lvl="0" indent="-431800" algn="l" rtl="0">
              <a:spcBef>
                <a:spcPts val="640"/>
              </a:spcBef>
              <a:spcAft>
                <a:spcPts val="0"/>
              </a:spcAft>
              <a:buClr>
                <a:srgbClr val="B60225"/>
              </a:buClr>
              <a:buSzPts val="3200"/>
              <a:buFont typeface="Arial"/>
              <a:buChar char="•"/>
              <a:defRPr sz="3200" b="0" i="0" u="none" strike="noStrike" cap="none">
                <a:solidFill>
                  <a:schemeClr val="dk1"/>
                </a:solidFill>
                <a:latin typeface="Helvetica Neue"/>
                <a:ea typeface="Helvetica Neue"/>
                <a:cs typeface="Helvetica Neue"/>
                <a:sym typeface="Helvetica Neue"/>
              </a:defRPr>
            </a:lvl1pPr>
            <a:lvl2pPr marL="914400" marR="0" lvl="1" indent="-381000" algn="l" rtl="0">
              <a:spcBef>
                <a:spcPts val="480"/>
              </a:spcBef>
              <a:spcAft>
                <a:spcPts val="0"/>
              </a:spcAft>
              <a:buClr>
                <a:srgbClr val="B60225"/>
              </a:buClr>
              <a:buSzPts val="2400"/>
              <a:buFont typeface="Courier New"/>
              <a:buChar char="o"/>
              <a:defRPr sz="2400" b="0" i="0" u="none" strike="noStrike" cap="none">
                <a:solidFill>
                  <a:schemeClr val="dk1"/>
                </a:solidFill>
                <a:latin typeface="Helvetica Neue"/>
                <a:ea typeface="Helvetica Neue"/>
                <a:cs typeface="Helvetica Neue"/>
                <a:sym typeface="Helvetica Neue"/>
              </a:defRPr>
            </a:lvl2pPr>
            <a:lvl3pPr marL="1371600" marR="0" lvl="2" indent="-381000" algn="l" rtl="0">
              <a:spcBef>
                <a:spcPts val="480"/>
              </a:spcBef>
              <a:spcAft>
                <a:spcPts val="0"/>
              </a:spcAft>
              <a:buClr>
                <a:srgbClr val="B60225"/>
              </a:buClr>
              <a:buSzPts val="2400"/>
              <a:buFont typeface="Courier New"/>
              <a:buChar char="o"/>
              <a:defRPr sz="2400" b="0" i="0" u="none" strike="noStrike" cap="none">
                <a:solidFill>
                  <a:schemeClr val="dk1"/>
                </a:solidFill>
                <a:latin typeface="Helvetica Neue"/>
                <a:ea typeface="Helvetica Neue"/>
                <a:cs typeface="Helvetica Neue"/>
                <a:sym typeface="Helvetica Neue"/>
              </a:defRPr>
            </a:lvl3pPr>
            <a:lvl4pPr marL="1828800" marR="0" lvl="3" indent="-381000" algn="l" rtl="0">
              <a:spcBef>
                <a:spcPts val="480"/>
              </a:spcBef>
              <a:spcAft>
                <a:spcPts val="0"/>
              </a:spcAft>
              <a:buClr>
                <a:srgbClr val="B60225"/>
              </a:buClr>
              <a:buSzPts val="2400"/>
              <a:buFont typeface="Courier New"/>
              <a:buChar char="o"/>
              <a:defRPr sz="2400" b="0" i="0" u="none" strike="noStrike" cap="none">
                <a:solidFill>
                  <a:schemeClr val="dk1"/>
                </a:solidFill>
                <a:latin typeface="Helvetica Neue"/>
                <a:ea typeface="Helvetica Neue"/>
                <a:cs typeface="Helvetica Neue"/>
                <a:sym typeface="Helvetica Neue"/>
              </a:defRPr>
            </a:lvl4pPr>
            <a:lvl5pPr marL="2286000" marR="0" lvl="4" indent="-381000" algn="l" rtl="0">
              <a:spcBef>
                <a:spcPts val="480"/>
              </a:spcBef>
              <a:spcAft>
                <a:spcPts val="0"/>
              </a:spcAft>
              <a:buClr>
                <a:srgbClr val="B60225"/>
              </a:buClr>
              <a:buSzPts val="2400"/>
              <a:buFont typeface="Courier New"/>
              <a:buChar char="o"/>
              <a:defRPr sz="2400" b="0" i="0" u="none" strike="noStrike" cap="none">
                <a:solidFill>
                  <a:schemeClr val="dk1"/>
                </a:solidFill>
                <a:latin typeface="Helvetica Neue"/>
                <a:ea typeface="Helvetica Neue"/>
                <a:cs typeface="Helvetica Neue"/>
                <a:sym typeface="Helvetica Neue"/>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cxnSp>
        <p:nvCxnSpPr>
          <p:cNvPr id="7" name="Google Shape;7;p1"/>
          <p:cNvCxnSpPr/>
          <p:nvPr/>
        </p:nvCxnSpPr>
        <p:spPr>
          <a:xfrm>
            <a:off x="0" y="1082675"/>
            <a:ext cx="12192000" cy="1588"/>
          </a:xfrm>
          <a:prstGeom prst="straightConnector1">
            <a:avLst/>
          </a:prstGeom>
          <a:noFill/>
          <a:ln w="12700" cap="flat" cmpd="sng">
            <a:solidFill>
              <a:srgbClr val="B60225"/>
            </a:solidFill>
            <a:prstDash val="solid"/>
            <a:round/>
            <a:headEnd type="none" w="sm" len="sm"/>
            <a:tailEnd type="none" w="sm" len="sm"/>
          </a:ln>
        </p:spPr>
      </p:cxnSp>
      <p:pic>
        <p:nvPicPr>
          <p:cNvPr id="8" name="Google Shape;8;p1" descr="SBM horz_2clr_pms1.eps"/>
          <p:cNvPicPr preferRelativeResize="0"/>
          <p:nvPr/>
        </p:nvPicPr>
        <p:blipFill rotWithShape="1">
          <a:blip r:embed="rId14">
            <a:alphaModFix/>
          </a:blip>
          <a:srcRect/>
          <a:stretch/>
        </p:blipFill>
        <p:spPr>
          <a:xfrm>
            <a:off x="611718" y="429143"/>
            <a:ext cx="3638549" cy="491606"/>
          </a:xfrm>
          <a:prstGeom prst="rect">
            <a:avLst/>
          </a:prstGeom>
          <a:noFill/>
          <a:ln>
            <a:noFill/>
          </a:ln>
        </p:spPr>
      </p:pic>
      <p:sp>
        <p:nvSpPr>
          <p:cNvPr id="9" name="Google Shape;9;p1"/>
          <p:cNvSpPr/>
          <p:nvPr/>
        </p:nvSpPr>
        <p:spPr>
          <a:xfrm>
            <a:off x="0" y="6400800"/>
            <a:ext cx="12192000" cy="457200"/>
          </a:xfrm>
          <a:prstGeom prst="rect">
            <a:avLst/>
          </a:prstGeom>
          <a:solidFill>
            <a:srgbClr val="B60225"/>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0" name="Google Shape;10;p1"/>
          <p:cNvSpPr/>
          <p:nvPr/>
        </p:nvSpPr>
        <p:spPr>
          <a:xfrm>
            <a:off x="0" y="0"/>
            <a:ext cx="12192000" cy="228600"/>
          </a:xfrm>
          <a:prstGeom prst="rect">
            <a:avLst/>
          </a:prstGeom>
          <a:solidFill>
            <a:srgbClr val="B6022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1" name="Google Shape;11;p1"/>
          <p:cNvSpPr txBox="1">
            <a:spLocks noGrp="1"/>
          </p:cNvSpPr>
          <p:nvPr>
            <p:ph type="title"/>
          </p:nvPr>
        </p:nvSpPr>
        <p:spPr>
          <a:xfrm>
            <a:off x="4741333" y="296659"/>
            <a:ext cx="6827520" cy="723900"/>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600" b="0" i="0" u="none" strike="noStrike" cap="none">
                <a:solidFill>
                  <a:srgbClr val="000000"/>
                </a:solidFill>
                <a:latin typeface="Helvetica Neue"/>
                <a:ea typeface="Helvetica Neue"/>
                <a:cs typeface="Helvetica Neue"/>
                <a:sym typeface="Helvetica Neue"/>
              </a:defRPr>
            </a:lvl1pPr>
            <a:lvl2pPr marR="0" lvl="1" algn="r" rtl="0">
              <a:spcBef>
                <a:spcPts val="0"/>
              </a:spcBef>
              <a:spcAft>
                <a:spcPts val="0"/>
              </a:spcAft>
              <a:buSzPts val="1400"/>
              <a:buNone/>
              <a:defRPr sz="5400" b="0" i="0" u="none" strike="noStrike" cap="none" baseline="30000">
                <a:solidFill>
                  <a:schemeClr val="lt1"/>
                </a:solidFill>
                <a:latin typeface="Helvetica Neue"/>
                <a:ea typeface="Helvetica Neue"/>
                <a:cs typeface="Helvetica Neue"/>
                <a:sym typeface="Helvetica Neue"/>
              </a:defRPr>
            </a:lvl2pPr>
            <a:lvl3pPr marR="0" lvl="2" algn="r" rtl="0">
              <a:spcBef>
                <a:spcPts val="0"/>
              </a:spcBef>
              <a:spcAft>
                <a:spcPts val="0"/>
              </a:spcAft>
              <a:buSzPts val="1400"/>
              <a:buNone/>
              <a:defRPr sz="5400" b="0" i="0" u="none" strike="noStrike" cap="none" baseline="30000">
                <a:solidFill>
                  <a:schemeClr val="lt1"/>
                </a:solidFill>
                <a:latin typeface="Helvetica Neue"/>
                <a:ea typeface="Helvetica Neue"/>
                <a:cs typeface="Helvetica Neue"/>
                <a:sym typeface="Helvetica Neue"/>
              </a:defRPr>
            </a:lvl3pPr>
            <a:lvl4pPr marR="0" lvl="3" algn="r" rtl="0">
              <a:spcBef>
                <a:spcPts val="0"/>
              </a:spcBef>
              <a:spcAft>
                <a:spcPts val="0"/>
              </a:spcAft>
              <a:buSzPts val="1400"/>
              <a:buNone/>
              <a:defRPr sz="5400" b="0" i="0" u="none" strike="noStrike" cap="none" baseline="30000">
                <a:solidFill>
                  <a:schemeClr val="lt1"/>
                </a:solidFill>
                <a:latin typeface="Helvetica Neue"/>
                <a:ea typeface="Helvetica Neue"/>
                <a:cs typeface="Helvetica Neue"/>
                <a:sym typeface="Helvetica Neue"/>
              </a:defRPr>
            </a:lvl4pPr>
            <a:lvl5pPr marR="0" lvl="4" algn="r" rtl="0">
              <a:spcBef>
                <a:spcPts val="0"/>
              </a:spcBef>
              <a:spcAft>
                <a:spcPts val="0"/>
              </a:spcAft>
              <a:buSzPts val="1400"/>
              <a:buNone/>
              <a:defRPr sz="5400" b="0" i="0" u="none" strike="noStrike" cap="none" baseline="30000">
                <a:solidFill>
                  <a:schemeClr val="lt1"/>
                </a:solidFill>
                <a:latin typeface="Helvetica Neue"/>
                <a:ea typeface="Helvetica Neue"/>
                <a:cs typeface="Helvetica Neue"/>
                <a:sym typeface="Helvetica Neue"/>
              </a:defRPr>
            </a:lvl5pPr>
            <a:lvl6pPr marR="0" lvl="5" algn="r" rtl="0">
              <a:spcBef>
                <a:spcPts val="0"/>
              </a:spcBef>
              <a:spcAft>
                <a:spcPts val="0"/>
              </a:spcAft>
              <a:buSzPts val="1400"/>
              <a:buNone/>
              <a:defRPr sz="5400" b="0" i="0" u="none" strike="noStrike" cap="none" baseline="30000">
                <a:solidFill>
                  <a:schemeClr val="lt1"/>
                </a:solidFill>
                <a:latin typeface="Helvetica Neue"/>
                <a:ea typeface="Helvetica Neue"/>
                <a:cs typeface="Helvetica Neue"/>
                <a:sym typeface="Helvetica Neue"/>
              </a:defRPr>
            </a:lvl6pPr>
            <a:lvl7pPr marR="0" lvl="6" algn="r" rtl="0">
              <a:spcBef>
                <a:spcPts val="0"/>
              </a:spcBef>
              <a:spcAft>
                <a:spcPts val="0"/>
              </a:spcAft>
              <a:buSzPts val="1400"/>
              <a:buNone/>
              <a:defRPr sz="5400" b="0" i="0" u="none" strike="noStrike" cap="none" baseline="30000">
                <a:solidFill>
                  <a:schemeClr val="lt1"/>
                </a:solidFill>
                <a:latin typeface="Helvetica Neue"/>
                <a:ea typeface="Helvetica Neue"/>
                <a:cs typeface="Helvetica Neue"/>
                <a:sym typeface="Helvetica Neue"/>
              </a:defRPr>
            </a:lvl7pPr>
            <a:lvl8pPr marR="0" lvl="7" algn="r" rtl="0">
              <a:spcBef>
                <a:spcPts val="0"/>
              </a:spcBef>
              <a:spcAft>
                <a:spcPts val="0"/>
              </a:spcAft>
              <a:buSzPts val="1400"/>
              <a:buNone/>
              <a:defRPr sz="5400" b="0" i="0" u="none" strike="noStrike" cap="none" baseline="30000">
                <a:solidFill>
                  <a:schemeClr val="lt1"/>
                </a:solidFill>
                <a:latin typeface="Helvetica Neue"/>
                <a:ea typeface="Helvetica Neue"/>
                <a:cs typeface="Helvetica Neue"/>
                <a:sym typeface="Helvetica Neue"/>
              </a:defRPr>
            </a:lvl8pPr>
            <a:lvl9pPr marR="0" lvl="8" algn="r" rtl="0">
              <a:spcBef>
                <a:spcPts val="0"/>
              </a:spcBef>
              <a:spcAft>
                <a:spcPts val="0"/>
              </a:spcAft>
              <a:buSzPts val="1400"/>
              <a:buNone/>
              <a:defRPr sz="5400" b="0" i="0" u="none" strike="noStrike" cap="none" baseline="30000">
                <a:solidFill>
                  <a:schemeClr val="lt1"/>
                </a:solidFill>
                <a:latin typeface="Helvetica Neue"/>
                <a:ea typeface="Helvetica Neue"/>
                <a:cs typeface="Helvetica Neue"/>
                <a:sym typeface="Helvetica Neue"/>
              </a:defRPr>
            </a:lvl9pPr>
          </a:lstStyle>
          <a:p>
            <a:endParaRPr/>
          </a:p>
        </p:txBody>
      </p:sp>
      <p:sp>
        <p:nvSpPr>
          <p:cNvPr id="12" name="Google Shape;12;p1"/>
          <p:cNvSpPr txBox="1">
            <a:spLocks noGrp="1"/>
          </p:cNvSpPr>
          <p:nvPr>
            <p:ph type="ftr" idx="11"/>
          </p:nvPr>
        </p:nvSpPr>
        <p:spPr>
          <a:xfrm>
            <a:off x="0" y="6374612"/>
            <a:ext cx="12192000" cy="491529"/>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20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708"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8"/>
        <p:cNvGrpSpPr/>
        <p:nvPr/>
      </p:nvGrpSpPr>
      <p:grpSpPr>
        <a:xfrm>
          <a:off x="0" y="0"/>
          <a:ext cx="0" cy="0"/>
          <a:chOff x="0" y="0"/>
          <a:chExt cx="0" cy="0"/>
        </a:xfrm>
      </p:grpSpPr>
      <p:sp>
        <p:nvSpPr>
          <p:cNvPr id="69" name="Google Shape;69;p13"/>
          <p:cNvSpPr txBox="1">
            <a:spLocks noGrp="1"/>
          </p:cNvSpPr>
          <p:nvPr>
            <p:ph type="body" idx="1"/>
          </p:nvPr>
        </p:nvSpPr>
        <p:spPr>
          <a:xfrm>
            <a:off x="611717" y="1302597"/>
            <a:ext cx="10972800" cy="4689377"/>
          </a:xfrm>
          <a:prstGeom prst="rect">
            <a:avLst/>
          </a:prstGeom>
          <a:noFill/>
          <a:ln>
            <a:noFill/>
          </a:ln>
        </p:spPr>
        <p:txBody>
          <a:bodyPr spcFirstLastPara="1" wrap="square" lIns="0" tIns="45700" rIns="91425" bIns="45700" anchor="t" anchorCtr="0">
            <a:noAutofit/>
          </a:bodyPr>
          <a:lstStyle>
            <a:lvl1pPr marL="457200" marR="0" lvl="0" indent="-431800" algn="l" rtl="0">
              <a:spcBef>
                <a:spcPts val="640"/>
              </a:spcBef>
              <a:spcAft>
                <a:spcPts val="0"/>
              </a:spcAft>
              <a:buClr>
                <a:srgbClr val="B60225"/>
              </a:buClr>
              <a:buSzPts val="3200"/>
              <a:buFont typeface="Arial"/>
              <a:buChar char="•"/>
              <a:defRPr sz="3200" b="0" i="0" u="none" strike="noStrike" cap="none">
                <a:solidFill>
                  <a:schemeClr val="dk1"/>
                </a:solidFill>
                <a:latin typeface="Helvetica Neue"/>
                <a:ea typeface="Helvetica Neue"/>
                <a:cs typeface="Helvetica Neue"/>
                <a:sym typeface="Helvetica Neue"/>
              </a:defRPr>
            </a:lvl1pPr>
            <a:lvl2pPr marL="914400" marR="0" lvl="1" indent="-381000" algn="l" rtl="0">
              <a:spcBef>
                <a:spcPts val="480"/>
              </a:spcBef>
              <a:spcAft>
                <a:spcPts val="0"/>
              </a:spcAft>
              <a:buClr>
                <a:srgbClr val="B60225"/>
              </a:buClr>
              <a:buSzPts val="2400"/>
              <a:buFont typeface="Courier New"/>
              <a:buChar char="o"/>
              <a:defRPr sz="2400" b="0" i="0" u="none" strike="noStrike" cap="none">
                <a:solidFill>
                  <a:schemeClr val="dk1"/>
                </a:solidFill>
                <a:latin typeface="Helvetica Neue"/>
                <a:ea typeface="Helvetica Neue"/>
                <a:cs typeface="Helvetica Neue"/>
                <a:sym typeface="Helvetica Neue"/>
              </a:defRPr>
            </a:lvl2pPr>
            <a:lvl3pPr marL="1371600" marR="0" lvl="2" indent="-381000" algn="l" rtl="0">
              <a:spcBef>
                <a:spcPts val="480"/>
              </a:spcBef>
              <a:spcAft>
                <a:spcPts val="0"/>
              </a:spcAft>
              <a:buClr>
                <a:srgbClr val="B60225"/>
              </a:buClr>
              <a:buSzPts val="2400"/>
              <a:buFont typeface="Courier New"/>
              <a:buChar char="o"/>
              <a:defRPr sz="2400" b="0" i="0" u="none" strike="noStrike" cap="none">
                <a:solidFill>
                  <a:schemeClr val="dk1"/>
                </a:solidFill>
                <a:latin typeface="Helvetica Neue"/>
                <a:ea typeface="Helvetica Neue"/>
                <a:cs typeface="Helvetica Neue"/>
                <a:sym typeface="Helvetica Neue"/>
              </a:defRPr>
            </a:lvl3pPr>
            <a:lvl4pPr marL="1828800" marR="0" lvl="3" indent="-381000" algn="l" rtl="0">
              <a:spcBef>
                <a:spcPts val="480"/>
              </a:spcBef>
              <a:spcAft>
                <a:spcPts val="0"/>
              </a:spcAft>
              <a:buClr>
                <a:srgbClr val="B60225"/>
              </a:buClr>
              <a:buSzPts val="2400"/>
              <a:buFont typeface="Courier New"/>
              <a:buChar char="o"/>
              <a:defRPr sz="2400" b="0" i="0" u="none" strike="noStrike" cap="none">
                <a:solidFill>
                  <a:schemeClr val="dk1"/>
                </a:solidFill>
                <a:latin typeface="Helvetica Neue"/>
                <a:ea typeface="Helvetica Neue"/>
                <a:cs typeface="Helvetica Neue"/>
                <a:sym typeface="Helvetica Neue"/>
              </a:defRPr>
            </a:lvl4pPr>
            <a:lvl5pPr marL="2286000" marR="0" lvl="4" indent="-381000" algn="l" rtl="0">
              <a:spcBef>
                <a:spcPts val="480"/>
              </a:spcBef>
              <a:spcAft>
                <a:spcPts val="0"/>
              </a:spcAft>
              <a:buClr>
                <a:srgbClr val="B60225"/>
              </a:buClr>
              <a:buSzPts val="2400"/>
              <a:buFont typeface="Courier New"/>
              <a:buChar char="o"/>
              <a:defRPr sz="2400" b="0" i="0" u="none" strike="noStrike" cap="none">
                <a:solidFill>
                  <a:schemeClr val="dk1"/>
                </a:solidFill>
                <a:latin typeface="Helvetica Neue"/>
                <a:ea typeface="Helvetica Neue"/>
                <a:cs typeface="Helvetica Neue"/>
                <a:sym typeface="Helvetica Neue"/>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cxnSp>
        <p:nvCxnSpPr>
          <p:cNvPr id="70" name="Google Shape;70;p13"/>
          <p:cNvCxnSpPr/>
          <p:nvPr/>
        </p:nvCxnSpPr>
        <p:spPr>
          <a:xfrm>
            <a:off x="0" y="1082675"/>
            <a:ext cx="12192000" cy="1588"/>
          </a:xfrm>
          <a:prstGeom prst="straightConnector1">
            <a:avLst/>
          </a:prstGeom>
          <a:noFill/>
          <a:ln w="12700" cap="flat" cmpd="sng">
            <a:solidFill>
              <a:srgbClr val="B60225"/>
            </a:solidFill>
            <a:prstDash val="solid"/>
            <a:round/>
            <a:headEnd type="none" w="sm" len="sm"/>
            <a:tailEnd type="none" w="sm" len="sm"/>
          </a:ln>
        </p:spPr>
      </p:cxnSp>
      <p:pic>
        <p:nvPicPr>
          <p:cNvPr id="71" name="Google Shape;71;p13" descr="SBM horz_2clr_pms1.eps"/>
          <p:cNvPicPr preferRelativeResize="0"/>
          <p:nvPr/>
        </p:nvPicPr>
        <p:blipFill rotWithShape="1">
          <a:blip r:embed="rId13">
            <a:alphaModFix/>
          </a:blip>
          <a:srcRect/>
          <a:stretch/>
        </p:blipFill>
        <p:spPr>
          <a:xfrm>
            <a:off x="611718" y="429143"/>
            <a:ext cx="3638549" cy="491606"/>
          </a:xfrm>
          <a:prstGeom prst="rect">
            <a:avLst/>
          </a:prstGeom>
          <a:noFill/>
          <a:ln>
            <a:noFill/>
          </a:ln>
        </p:spPr>
      </p:pic>
      <p:sp>
        <p:nvSpPr>
          <p:cNvPr id="72" name="Google Shape;72;p13"/>
          <p:cNvSpPr/>
          <p:nvPr/>
        </p:nvSpPr>
        <p:spPr>
          <a:xfrm>
            <a:off x="0" y="6400800"/>
            <a:ext cx="12192000" cy="457200"/>
          </a:xfrm>
          <a:prstGeom prst="rect">
            <a:avLst/>
          </a:prstGeom>
          <a:solidFill>
            <a:srgbClr val="B60225"/>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73" name="Google Shape;73;p13"/>
          <p:cNvSpPr/>
          <p:nvPr/>
        </p:nvSpPr>
        <p:spPr>
          <a:xfrm>
            <a:off x="0" y="0"/>
            <a:ext cx="12192000" cy="228600"/>
          </a:xfrm>
          <a:prstGeom prst="rect">
            <a:avLst/>
          </a:prstGeom>
          <a:solidFill>
            <a:srgbClr val="B6022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74" name="Google Shape;74;p13"/>
          <p:cNvSpPr txBox="1">
            <a:spLocks noGrp="1"/>
          </p:cNvSpPr>
          <p:nvPr>
            <p:ph type="title"/>
          </p:nvPr>
        </p:nvSpPr>
        <p:spPr>
          <a:xfrm>
            <a:off x="4741333" y="296659"/>
            <a:ext cx="6827520" cy="723900"/>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600" b="0" i="0" u="none" strike="noStrike" cap="none">
                <a:solidFill>
                  <a:srgbClr val="000000"/>
                </a:solidFill>
                <a:latin typeface="Helvetica Neue"/>
                <a:ea typeface="Helvetica Neue"/>
                <a:cs typeface="Helvetica Neue"/>
                <a:sym typeface="Helvetica Neue"/>
              </a:defRPr>
            </a:lvl1pPr>
            <a:lvl2pPr marR="0" lvl="1" algn="r" rtl="0">
              <a:spcBef>
                <a:spcPts val="0"/>
              </a:spcBef>
              <a:spcAft>
                <a:spcPts val="0"/>
              </a:spcAft>
              <a:buSzPts val="1400"/>
              <a:buNone/>
              <a:defRPr sz="5400" b="0" i="0" u="none" strike="noStrike" cap="none" baseline="30000">
                <a:solidFill>
                  <a:schemeClr val="lt1"/>
                </a:solidFill>
                <a:latin typeface="Helvetica Neue"/>
                <a:ea typeface="Helvetica Neue"/>
                <a:cs typeface="Helvetica Neue"/>
                <a:sym typeface="Helvetica Neue"/>
              </a:defRPr>
            </a:lvl2pPr>
            <a:lvl3pPr marR="0" lvl="2" algn="r" rtl="0">
              <a:spcBef>
                <a:spcPts val="0"/>
              </a:spcBef>
              <a:spcAft>
                <a:spcPts val="0"/>
              </a:spcAft>
              <a:buSzPts val="1400"/>
              <a:buNone/>
              <a:defRPr sz="5400" b="0" i="0" u="none" strike="noStrike" cap="none" baseline="30000">
                <a:solidFill>
                  <a:schemeClr val="lt1"/>
                </a:solidFill>
                <a:latin typeface="Helvetica Neue"/>
                <a:ea typeface="Helvetica Neue"/>
                <a:cs typeface="Helvetica Neue"/>
                <a:sym typeface="Helvetica Neue"/>
              </a:defRPr>
            </a:lvl3pPr>
            <a:lvl4pPr marR="0" lvl="3" algn="r" rtl="0">
              <a:spcBef>
                <a:spcPts val="0"/>
              </a:spcBef>
              <a:spcAft>
                <a:spcPts val="0"/>
              </a:spcAft>
              <a:buSzPts val="1400"/>
              <a:buNone/>
              <a:defRPr sz="5400" b="0" i="0" u="none" strike="noStrike" cap="none" baseline="30000">
                <a:solidFill>
                  <a:schemeClr val="lt1"/>
                </a:solidFill>
                <a:latin typeface="Helvetica Neue"/>
                <a:ea typeface="Helvetica Neue"/>
                <a:cs typeface="Helvetica Neue"/>
                <a:sym typeface="Helvetica Neue"/>
              </a:defRPr>
            </a:lvl4pPr>
            <a:lvl5pPr marR="0" lvl="4" algn="r" rtl="0">
              <a:spcBef>
                <a:spcPts val="0"/>
              </a:spcBef>
              <a:spcAft>
                <a:spcPts val="0"/>
              </a:spcAft>
              <a:buSzPts val="1400"/>
              <a:buNone/>
              <a:defRPr sz="5400" b="0" i="0" u="none" strike="noStrike" cap="none" baseline="30000">
                <a:solidFill>
                  <a:schemeClr val="lt1"/>
                </a:solidFill>
                <a:latin typeface="Helvetica Neue"/>
                <a:ea typeface="Helvetica Neue"/>
                <a:cs typeface="Helvetica Neue"/>
                <a:sym typeface="Helvetica Neue"/>
              </a:defRPr>
            </a:lvl5pPr>
            <a:lvl6pPr marR="0" lvl="5" algn="r" rtl="0">
              <a:spcBef>
                <a:spcPts val="0"/>
              </a:spcBef>
              <a:spcAft>
                <a:spcPts val="0"/>
              </a:spcAft>
              <a:buSzPts val="1400"/>
              <a:buNone/>
              <a:defRPr sz="5400" b="0" i="0" u="none" strike="noStrike" cap="none" baseline="30000">
                <a:solidFill>
                  <a:schemeClr val="lt1"/>
                </a:solidFill>
                <a:latin typeface="Helvetica Neue"/>
                <a:ea typeface="Helvetica Neue"/>
                <a:cs typeface="Helvetica Neue"/>
                <a:sym typeface="Helvetica Neue"/>
              </a:defRPr>
            </a:lvl6pPr>
            <a:lvl7pPr marR="0" lvl="6" algn="r" rtl="0">
              <a:spcBef>
                <a:spcPts val="0"/>
              </a:spcBef>
              <a:spcAft>
                <a:spcPts val="0"/>
              </a:spcAft>
              <a:buSzPts val="1400"/>
              <a:buNone/>
              <a:defRPr sz="5400" b="0" i="0" u="none" strike="noStrike" cap="none" baseline="30000">
                <a:solidFill>
                  <a:schemeClr val="lt1"/>
                </a:solidFill>
                <a:latin typeface="Helvetica Neue"/>
                <a:ea typeface="Helvetica Neue"/>
                <a:cs typeface="Helvetica Neue"/>
                <a:sym typeface="Helvetica Neue"/>
              </a:defRPr>
            </a:lvl7pPr>
            <a:lvl8pPr marR="0" lvl="7" algn="r" rtl="0">
              <a:spcBef>
                <a:spcPts val="0"/>
              </a:spcBef>
              <a:spcAft>
                <a:spcPts val="0"/>
              </a:spcAft>
              <a:buSzPts val="1400"/>
              <a:buNone/>
              <a:defRPr sz="5400" b="0" i="0" u="none" strike="noStrike" cap="none" baseline="30000">
                <a:solidFill>
                  <a:schemeClr val="lt1"/>
                </a:solidFill>
                <a:latin typeface="Helvetica Neue"/>
                <a:ea typeface="Helvetica Neue"/>
                <a:cs typeface="Helvetica Neue"/>
                <a:sym typeface="Helvetica Neue"/>
              </a:defRPr>
            </a:lvl8pPr>
            <a:lvl9pPr marR="0" lvl="8" algn="r" rtl="0">
              <a:spcBef>
                <a:spcPts val="0"/>
              </a:spcBef>
              <a:spcAft>
                <a:spcPts val="0"/>
              </a:spcAft>
              <a:buSzPts val="1400"/>
              <a:buNone/>
              <a:defRPr sz="5400" b="0" i="0" u="none" strike="noStrike" cap="none" baseline="30000">
                <a:solidFill>
                  <a:schemeClr val="lt1"/>
                </a:solidFill>
                <a:latin typeface="Helvetica Neue"/>
                <a:ea typeface="Helvetica Neue"/>
                <a:cs typeface="Helvetica Neue"/>
                <a:sym typeface="Helvetica Neue"/>
              </a:defRPr>
            </a:lvl9pPr>
          </a:lstStyle>
          <a:p>
            <a:endParaRPr/>
          </a:p>
        </p:txBody>
      </p:sp>
      <p:sp>
        <p:nvSpPr>
          <p:cNvPr id="75" name="Google Shape;75;p13"/>
          <p:cNvSpPr txBox="1">
            <a:spLocks noGrp="1"/>
          </p:cNvSpPr>
          <p:nvPr>
            <p:ph type="ftr" idx="11"/>
          </p:nvPr>
        </p:nvSpPr>
        <p:spPr>
          <a:xfrm>
            <a:off x="0" y="6374612"/>
            <a:ext cx="12192000" cy="491529"/>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20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1"/>
        <p:cNvGrpSpPr/>
        <p:nvPr/>
      </p:nvGrpSpPr>
      <p:grpSpPr>
        <a:xfrm>
          <a:off x="0" y="0"/>
          <a:ext cx="0" cy="0"/>
          <a:chOff x="0" y="0"/>
          <a:chExt cx="0" cy="0"/>
        </a:xfrm>
      </p:grpSpPr>
      <p:sp>
        <p:nvSpPr>
          <p:cNvPr id="132" name="Google Shape;132;p25"/>
          <p:cNvSpPr txBox="1">
            <a:spLocks noGrp="1"/>
          </p:cNvSpPr>
          <p:nvPr>
            <p:ph type="body" idx="1"/>
          </p:nvPr>
        </p:nvSpPr>
        <p:spPr>
          <a:xfrm>
            <a:off x="611717" y="1302597"/>
            <a:ext cx="10972800" cy="4689377"/>
          </a:xfrm>
          <a:prstGeom prst="rect">
            <a:avLst/>
          </a:prstGeom>
          <a:noFill/>
          <a:ln>
            <a:noFill/>
          </a:ln>
        </p:spPr>
        <p:txBody>
          <a:bodyPr spcFirstLastPara="1" wrap="square" lIns="0" tIns="45700" rIns="91425" bIns="45700" anchor="t" anchorCtr="0">
            <a:noAutofit/>
          </a:bodyPr>
          <a:lstStyle>
            <a:lvl1pPr marL="457200" marR="0" lvl="0" indent="-431800" algn="l" rtl="0">
              <a:spcBef>
                <a:spcPts val="640"/>
              </a:spcBef>
              <a:spcAft>
                <a:spcPts val="0"/>
              </a:spcAft>
              <a:buClr>
                <a:srgbClr val="B60225"/>
              </a:buClr>
              <a:buSzPts val="3200"/>
              <a:buFont typeface="Arial"/>
              <a:buChar char="•"/>
              <a:defRPr sz="3200" b="0" i="0" u="none" strike="noStrike" cap="none">
                <a:solidFill>
                  <a:schemeClr val="dk1"/>
                </a:solidFill>
                <a:latin typeface="Helvetica Neue"/>
                <a:ea typeface="Helvetica Neue"/>
                <a:cs typeface="Helvetica Neue"/>
                <a:sym typeface="Helvetica Neue"/>
              </a:defRPr>
            </a:lvl1pPr>
            <a:lvl2pPr marL="914400" marR="0" lvl="1" indent="-381000" algn="l" rtl="0">
              <a:spcBef>
                <a:spcPts val="480"/>
              </a:spcBef>
              <a:spcAft>
                <a:spcPts val="0"/>
              </a:spcAft>
              <a:buClr>
                <a:srgbClr val="B60225"/>
              </a:buClr>
              <a:buSzPts val="2400"/>
              <a:buFont typeface="Courier New"/>
              <a:buChar char="o"/>
              <a:defRPr sz="2400" b="0" i="0" u="none" strike="noStrike" cap="none">
                <a:solidFill>
                  <a:schemeClr val="dk1"/>
                </a:solidFill>
                <a:latin typeface="Helvetica Neue"/>
                <a:ea typeface="Helvetica Neue"/>
                <a:cs typeface="Helvetica Neue"/>
                <a:sym typeface="Helvetica Neue"/>
              </a:defRPr>
            </a:lvl2pPr>
            <a:lvl3pPr marL="1371600" marR="0" lvl="2" indent="-381000" algn="l" rtl="0">
              <a:spcBef>
                <a:spcPts val="480"/>
              </a:spcBef>
              <a:spcAft>
                <a:spcPts val="0"/>
              </a:spcAft>
              <a:buClr>
                <a:srgbClr val="B60225"/>
              </a:buClr>
              <a:buSzPts val="2400"/>
              <a:buFont typeface="Courier New"/>
              <a:buChar char="o"/>
              <a:defRPr sz="2400" b="0" i="0" u="none" strike="noStrike" cap="none">
                <a:solidFill>
                  <a:schemeClr val="dk1"/>
                </a:solidFill>
                <a:latin typeface="Helvetica Neue"/>
                <a:ea typeface="Helvetica Neue"/>
                <a:cs typeface="Helvetica Neue"/>
                <a:sym typeface="Helvetica Neue"/>
              </a:defRPr>
            </a:lvl3pPr>
            <a:lvl4pPr marL="1828800" marR="0" lvl="3" indent="-381000" algn="l" rtl="0">
              <a:spcBef>
                <a:spcPts val="480"/>
              </a:spcBef>
              <a:spcAft>
                <a:spcPts val="0"/>
              </a:spcAft>
              <a:buClr>
                <a:srgbClr val="B60225"/>
              </a:buClr>
              <a:buSzPts val="2400"/>
              <a:buFont typeface="Courier New"/>
              <a:buChar char="o"/>
              <a:defRPr sz="2400" b="0" i="0" u="none" strike="noStrike" cap="none">
                <a:solidFill>
                  <a:schemeClr val="dk1"/>
                </a:solidFill>
                <a:latin typeface="Helvetica Neue"/>
                <a:ea typeface="Helvetica Neue"/>
                <a:cs typeface="Helvetica Neue"/>
                <a:sym typeface="Helvetica Neue"/>
              </a:defRPr>
            </a:lvl4pPr>
            <a:lvl5pPr marL="2286000" marR="0" lvl="4" indent="-381000" algn="l" rtl="0">
              <a:spcBef>
                <a:spcPts val="480"/>
              </a:spcBef>
              <a:spcAft>
                <a:spcPts val="0"/>
              </a:spcAft>
              <a:buClr>
                <a:srgbClr val="B60225"/>
              </a:buClr>
              <a:buSzPts val="2400"/>
              <a:buFont typeface="Courier New"/>
              <a:buChar char="o"/>
              <a:defRPr sz="2400" b="0" i="0" u="none" strike="noStrike" cap="none">
                <a:solidFill>
                  <a:schemeClr val="dk1"/>
                </a:solidFill>
                <a:latin typeface="Helvetica Neue"/>
                <a:ea typeface="Helvetica Neue"/>
                <a:cs typeface="Helvetica Neue"/>
                <a:sym typeface="Helvetica Neue"/>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cxnSp>
        <p:nvCxnSpPr>
          <p:cNvPr id="133" name="Google Shape;133;p25"/>
          <p:cNvCxnSpPr/>
          <p:nvPr/>
        </p:nvCxnSpPr>
        <p:spPr>
          <a:xfrm>
            <a:off x="0" y="1082675"/>
            <a:ext cx="12192000" cy="1588"/>
          </a:xfrm>
          <a:prstGeom prst="straightConnector1">
            <a:avLst/>
          </a:prstGeom>
          <a:noFill/>
          <a:ln w="12700" cap="flat" cmpd="sng">
            <a:solidFill>
              <a:srgbClr val="B60225"/>
            </a:solidFill>
            <a:prstDash val="solid"/>
            <a:round/>
            <a:headEnd type="none" w="sm" len="sm"/>
            <a:tailEnd type="none" w="sm" len="sm"/>
          </a:ln>
        </p:spPr>
      </p:cxnSp>
      <p:pic>
        <p:nvPicPr>
          <p:cNvPr id="134" name="Google Shape;134;p25" descr="SBM horz_2clr_pms1.eps"/>
          <p:cNvPicPr preferRelativeResize="0"/>
          <p:nvPr/>
        </p:nvPicPr>
        <p:blipFill rotWithShape="1">
          <a:blip r:embed="rId17">
            <a:alphaModFix/>
          </a:blip>
          <a:srcRect/>
          <a:stretch/>
        </p:blipFill>
        <p:spPr>
          <a:xfrm>
            <a:off x="611718" y="429143"/>
            <a:ext cx="3638549" cy="491606"/>
          </a:xfrm>
          <a:prstGeom prst="rect">
            <a:avLst/>
          </a:prstGeom>
          <a:noFill/>
          <a:ln>
            <a:noFill/>
          </a:ln>
        </p:spPr>
      </p:pic>
      <p:sp>
        <p:nvSpPr>
          <p:cNvPr id="135" name="Google Shape;135;p25"/>
          <p:cNvSpPr/>
          <p:nvPr/>
        </p:nvSpPr>
        <p:spPr>
          <a:xfrm>
            <a:off x="0" y="6400800"/>
            <a:ext cx="12192000" cy="457200"/>
          </a:xfrm>
          <a:prstGeom prst="rect">
            <a:avLst/>
          </a:prstGeom>
          <a:solidFill>
            <a:srgbClr val="B60225"/>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36" name="Google Shape;136;p25"/>
          <p:cNvSpPr/>
          <p:nvPr/>
        </p:nvSpPr>
        <p:spPr>
          <a:xfrm>
            <a:off x="0" y="0"/>
            <a:ext cx="12192000" cy="228600"/>
          </a:xfrm>
          <a:prstGeom prst="rect">
            <a:avLst/>
          </a:prstGeom>
          <a:solidFill>
            <a:srgbClr val="B6022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37" name="Google Shape;137;p25"/>
          <p:cNvSpPr txBox="1">
            <a:spLocks noGrp="1"/>
          </p:cNvSpPr>
          <p:nvPr>
            <p:ph type="title"/>
          </p:nvPr>
        </p:nvSpPr>
        <p:spPr>
          <a:xfrm>
            <a:off x="4741333" y="296659"/>
            <a:ext cx="6827520" cy="723900"/>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600" b="0" i="0" u="none" strike="noStrike" cap="none">
                <a:solidFill>
                  <a:srgbClr val="000000"/>
                </a:solidFill>
                <a:latin typeface="Helvetica Neue"/>
                <a:ea typeface="Helvetica Neue"/>
                <a:cs typeface="Helvetica Neue"/>
                <a:sym typeface="Helvetica Neue"/>
              </a:defRPr>
            </a:lvl1pPr>
            <a:lvl2pPr marR="0" lvl="1" algn="r" rtl="0">
              <a:spcBef>
                <a:spcPts val="0"/>
              </a:spcBef>
              <a:spcAft>
                <a:spcPts val="0"/>
              </a:spcAft>
              <a:buSzPts val="1400"/>
              <a:buNone/>
              <a:defRPr sz="5400" b="0" i="0" u="none" strike="noStrike" cap="none" baseline="30000">
                <a:solidFill>
                  <a:schemeClr val="lt1"/>
                </a:solidFill>
                <a:latin typeface="Helvetica Neue"/>
                <a:ea typeface="Helvetica Neue"/>
                <a:cs typeface="Helvetica Neue"/>
                <a:sym typeface="Helvetica Neue"/>
              </a:defRPr>
            </a:lvl2pPr>
            <a:lvl3pPr marR="0" lvl="2" algn="r" rtl="0">
              <a:spcBef>
                <a:spcPts val="0"/>
              </a:spcBef>
              <a:spcAft>
                <a:spcPts val="0"/>
              </a:spcAft>
              <a:buSzPts val="1400"/>
              <a:buNone/>
              <a:defRPr sz="5400" b="0" i="0" u="none" strike="noStrike" cap="none" baseline="30000">
                <a:solidFill>
                  <a:schemeClr val="lt1"/>
                </a:solidFill>
                <a:latin typeface="Helvetica Neue"/>
                <a:ea typeface="Helvetica Neue"/>
                <a:cs typeface="Helvetica Neue"/>
                <a:sym typeface="Helvetica Neue"/>
              </a:defRPr>
            </a:lvl3pPr>
            <a:lvl4pPr marR="0" lvl="3" algn="r" rtl="0">
              <a:spcBef>
                <a:spcPts val="0"/>
              </a:spcBef>
              <a:spcAft>
                <a:spcPts val="0"/>
              </a:spcAft>
              <a:buSzPts val="1400"/>
              <a:buNone/>
              <a:defRPr sz="5400" b="0" i="0" u="none" strike="noStrike" cap="none" baseline="30000">
                <a:solidFill>
                  <a:schemeClr val="lt1"/>
                </a:solidFill>
                <a:latin typeface="Helvetica Neue"/>
                <a:ea typeface="Helvetica Neue"/>
                <a:cs typeface="Helvetica Neue"/>
                <a:sym typeface="Helvetica Neue"/>
              </a:defRPr>
            </a:lvl4pPr>
            <a:lvl5pPr marR="0" lvl="4" algn="r" rtl="0">
              <a:spcBef>
                <a:spcPts val="0"/>
              </a:spcBef>
              <a:spcAft>
                <a:spcPts val="0"/>
              </a:spcAft>
              <a:buSzPts val="1400"/>
              <a:buNone/>
              <a:defRPr sz="5400" b="0" i="0" u="none" strike="noStrike" cap="none" baseline="30000">
                <a:solidFill>
                  <a:schemeClr val="lt1"/>
                </a:solidFill>
                <a:latin typeface="Helvetica Neue"/>
                <a:ea typeface="Helvetica Neue"/>
                <a:cs typeface="Helvetica Neue"/>
                <a:sym typeface="Helvetica Neue"/>
              </a:defRPr>
            </a:lvl5pPr>
            <a:lvl6pPr marR="0" lvl="5" algn="r" rtl="0">
              <a:spcBef>
                <a:spcPts val="0"/>
              </a:spcBef>
              <a:spcAft>
                <a:spcPts val="0"/>
              </a:spcAft>
              <a:buSzPts val="1400"/>
              <a:buNone/>
              <a:defRPr sz="5400" b="0" i="0" u="none" strike="noStrike" cap="none" baseline="30000">
                <a:solidFill>
                  <a:schemeClr val="lt1"/>
                </a:solidFill>
                <a:latin typeface="Helvetica Neue"/>
                <a:ea typeface="Helvetica Neue"/>
                <a:cs typeface="Helvetica Neue"/>
                <a:sym typeface="Helvetica Neue"/>
              </a:defRPr>
            </a:lvl6pPr>
            <a:lvl7pPr marR="0" lvl="6" algn="r" rtl="0">
              <a:spcBef>
                <a:spcPts val="0"/>
              </a:spcBef>
              <a:spcAft>
                <a:spcPts val="0"/>
              </a:spcAft>
              <a:buSzPts val="1400"/>
              <a:buNone/>
              <a:defRPr sz="5400" b="0" i="0" u="none" strike="noStrike" cap="none" baseline="30000">
                <a:solidFill>
                  <a:schemeClr val="lt1"/>
                </a:solidFill>
                <a:latin typeface="Helvetica Neue"/>
                <a:ea typeface="Helvetica Neue"/>
                <a:cs typeface="Helvetica Neue"/>
                <a:sym typeface="Helvetica Neue"/>
              </a:defRPr>
            </a:lvl7pPr>
            <a:lvl8pPr marR="0" lvl="7" algn="r" rtl="0">
              <a:spcBef>
                <a:spcPts val="0"/>
              </a:spcBef>
              <a:spcAft>
                <a:spcPts val="0"/>
              </a:spcAft>
              <a:buSzPts val="1400"/>
              <a:buNone/>
              <a:defRPr sz="5400" b="0" i="0" u="none" strike="noStrike" cap="none" baseline="30000">
                <a:solidFill>
                  <a:schemeClr val="lt1"/>
                </a:solidFill>
                <a:latin typeface="Helvetica Neue"/>
                <a:ea typeface="Helvetica Neue"/>
                <a:cs typeface="Helvetica Neue"/>
                <a:sym typeface="Helvetica Neue"/>
              </a:defRPr>
            </a:lvl8pPr>
            <a:lvl9pPr marR="0" lvl="8" algn="r" rtl="0">
              <a:spcBef>
                <a:spcPts val="0"/>
              </a:spcBef>
              <a:spcAft>
                <a:spcPts val="0"/>
              </a:spcAft>
              <a:buSzPts val="1400"/>
              <a:buNone/>
              <a:defRPr sz="5400" b="0" i="0" u="none" strike="noStrike" cap="none" baseline="30000">
                <a:solidFill>
                  <a:schemeClr val="lt1"/>
                </a:solidFill>
                <a:latin typeface="Helvetica Neue"/>
                <a:ea typeface="Helvetica Neue"/>
                <a:cs typeface="Helvetica Neue"/>
                <a:sym typeface="Helvetica Neue"/>
              </a:defRPr>
            </a:lvl9pPr>
          </a:lstStyle>
          <a:p>
            <a:endParaRPr/>
          </a:p>
        </p:txBody>
      </p:sp>
      <p:sp>
        <p:nvSpPr>
          <p:cNvPr id="138" name="Google Shape;138;p25"/>
          <p:cNvSpPr txBox="1">
            <a:spLocks noGrp="1"/>
          </p:cNvSpPr>
          <p:nvPr>
            <p:ph type="ftr" idx="11"/>
          </p:nvPr>
        </p:nvSpPr>
        <p:spPr>
          <a:xfrm>
            <a:off x="0" y="6374612"/>
            <a:ext cx="12192000" cy="491529"/>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20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Tree>
  </p:cSld>
  <p:clrMap bg1="lt1" tx1="dk1" bg2="dk2" tx2="lt2" accent1="accent1" accent2="accent2" accent3="accent3" accent4="accent4" accent5="accent5" accent6="accent6" hlink="hlink" folHlink="folHlink"/>
  <p:sldLayoutIdLst>
    <p:sldLayoutId id="2147483670"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709" r:id="rId11"/>
    <p:sldLayoutId id="2147483710" r:id="rId12"/>
    <p:sldLayoutId id="2147483711" r:id="rId13"/>
    <p:sldLayoutId id="2147483712" r:id="rId14"/>
    <p:sldLayoutId id="2147483713"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4"/>
        <p:cNvGrpSpPr/>
        <p:nvPr/>
      </p:nvGrpSpPr>
      <p:grpSpPr>
        <a:xfrm>
          <a:off x="0" y="0"/>
          <a:ext cx="0" cy="0"/>
          <a:chOff x="0" y="0"/>
          <a:chExt cx="0" cy="0"/>
        </a:xfrm>
      </p:grpSpPr>
      <p:sp>
        <p:nvSpPr>
          <p:cNvPr id="195" name="Google Shape;195;p37"/>
          <p:cNvSpPr txBox="1">
            <a:spLocks noGrp="1"/>
          </p:cNvSpPr>
          <p:nvPr>
            <p:ph type="body" idx="1"/>
          </p:nvPr>
        </p:nvSpPr>
        <p:spPr>
          <a:xfrm>
            <a:off x="611717" y="1302597"/>
            <a:ext cx="10972800" cy="4689377"/>
          </a:xfrm>
          <a:prstGeom prst="rect">
            <a:avLst/>
          </a:prstGeom>
          <a:noFill/>
          <a:ln>
            <a:noFill/>
          </a:ln>
        </p:spPr>
        <p:txBody>
          <a:bodyPr spcFirstLastPara="1" wrap="square" lIns="0" tIns="45700" rIns="91425" bIns="45700" anchor="t" anchorCtr="0">
            <a:noAutofit/>
          </a:bodyPr>
          <a:lstStyle>
            <a:lvl1pPr marL="457200" marR="0" lvl="0" indent="-431800" algn="l" rtl="0">
              <a:spcBef>
                <a:spcPts val="640"/>
              </a:spcBef>
              <a:spcAft>
                <a:spcPts val="0"/>
              </a:spcAft>
              <a:buClr>
                <a:srgbClr val="B60225"/>
              </a:buClr>
              <a:buSzPts val="3200"/>
              <a:buFont typeface="Arial"/>
              <a:buChar char="•"/>
              <a:defRPr sz="3200" b="0" i="0" u="none" strike="noStrike" cap="none">
                <a:solidFill>
                  <a:schemeClr val="dk1"/>
                </a:solidFill>
                <a:latin typeface="Helvetica Neue"/>
                <a:ea typeface="Helvetica Neue"/>
                <a:cs typeface="Helvetica Neue"/>
                <a:sym typeface="Helvetica Neue"/>
              </a:defRPr>
            </a:lvl1pPr>
            <a:lvl2pPr marL="914400" marR="0" lvl="1" indent="-381000" algn="l" rtl="0">
              <a:spcBef>
                <a:spcPts val="480"/>
              </a:spcBef>
              <a:spcAft>
                <a:spcPts val="0"/>
              </a:spcAft>
              <a:buClr>
                <a:srgbClr val="B60225"/>
              </a:buClr>
              <a:buSzPts val="2400"/>
              <a:buFont typeface="Courier New"/>
              <a:buChar char="o"/>
              <a:defRPr sz="2400" b="0" i="0" u="none" strike="noStrike" cap="none">
                <a:solidFill>
                  <a:schemeClr val="dk1"/>
                </a:solidFill>
                <a:latin typeface="Helvetica Neue"/>
                <a:ea typeface="Helvetica Neue"/>
                <a:cs typeface="Helvetica Neue"/>
                <a:sym typeface="Helvetica Neue"/>
              </a:defRPr>
            </a:lvl2pPr>
            <a:lvl3pPr marL="1371600" marR="0" lvl="2" indent="-381000" algn="l" rtl="0">
              <a:spcBef>
                <a:spcPts val="480"/>
              </a:spcBef>
              <a:spcAft>
                <a:spcPts val="0"/>
              </a:spcAft>
              <a:buClr>
                <a:srgbClr val="B60225"/>
              </a:buClr>
              <a:buSzPts val="2400"/>
              <a:buFont typeface="Courier New"/>
              <a:buChar char="o"/>
              <a:defRPr sz="2400" b="0" i="0" u="none" strike="noStrike" cap="none">
                <a:solidFill>
                  <a:schemeClr val="dk1"/>
                </a:solidFill>
                <a:latin typeface="Helvetica Neue"/>
                <a:ea typeface="Helvetica Neue"/>
                <a:cs typeface="Helvetica Neue"/>
                <a:sym typeface="Helvetica Neue"/>
              </a:defRPr>
            </a:lvl3pPr>
            <a:lvl4pPr marL="1828800" marR="0" lvl="3" indent="-381000" algn="l" rtl="0">
              <a:spcBef>
                <a:spcPts val="480"/>
              </a:spcBef>
              <a:spcAft>
                <a:spcPts val="0"/>
              </a:spcAft>
              <a:buClr>
                <a:srgbClr val="B60225"/>
              </a:buClr>
              <a:buSzPts val="2400"/>
              <a:buFont typeface="Courier New"/>
              <a:buChar char="o"/>
              <a:defRPr sz="2400" b="0" i="0" u="none" strike="noStrike" cap="none">
                <a:solidFill>
                  <a:schemeClr val="dk1"/>
                </a:solidFill>
                <a:latin typeface="Helvetica Neue"/>
                <a:ea typeface="Helvetica Neue"/>
                <a:cs typeface="Helvetica Neue"/>
                <a:sym typeface="Helvetica Neue"/>
              </a:defRPr>
            </a:lvl4pPr>
            <a:lvl5pPr marL="2286000" marR="0" lvl="4" indent="-381000" algn="l" rtl="0">
              <a:spcBef>
                <a:spcPts val="480"/>
              </a:spcBef>
              <a:spcAft>
                <a:spcPts val="0"/>
              </a:spcAft>
              <a:buClr>
                <a:srgbClr val="B60225"/>
              </a:buClr>
              <a:buSzPts val="2400"/>
              <a:buFont typeface="Courier New"/>
              <a:buChar char="o"/>
              <a:defRPr sz="2400" b="0" i="0" u="none" strike="noStrike" cap="none">
                <a:solidFill>
                  <a:schemeClr val="dk1"/>
                </a:solidFill>
                <a:latin typeface="Helvetica Neue"/>
                <a:ea typeface="Helvetica Neue"/>
                <a:cs typeface="Helvetica Neue"/>
                <a:sym typeface="Helvetica Neue"/>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cxnSp>
        <p:nvCxnSpPr>
          <p:cNvPr id="196" name="Google Shape;196;p37"/>
          <p:cNvCxnSpPr/>
          <p:nvPr/>
        </p:nvCxnSpPr>
        <p:spPr>
          <a:xfrm>
            <a:off x="0" y="1082675"/>
            <a:ext cx="12192000" cy="1588"/>
          </a:xfrm>
          <a:prstGeom prst="straightConnector1">
            <a:avLst/>
          </a:prstGeom>
          <a:noFill/>
          <a:ln w="12700" cap="flat" cmpd="sng">
            <a:solidFill>
              <a:srgbClr val="B60225"/>
            </a:solidFill>
            <a:prstDash val="solid"/>
            <a:round/>
            <a:headEnd type="none" w="sm" len="sm"/>
            <a:tailEnd type="none" w="sm" len="sm"/>
          </a:ln>
        </p:spPr>
      </p:cxnSp>
      <p:pic>
        <p:nvPicPr>
          <p:cNvPr id="197" name="Google Shape;197;p37" descr="SBM horz_2clr_pms1.eps"/>
          <p:cNvPicPr preferRelativeResize="0"/>
          <p:nvPr/>
        </p:nvPicPr>
        <p:blipFill rotWithShape="1">
          <a:blip r:embed="rId13">
            <a:alphaModFix/>
          </a:blip>
          <a:srcRect/>
          <a:stretch/>
        </p:blipFill>
        <p:spPr>
          <a:xfrm>
            <a:off x="611718" y="429143"/>
            <a:ext cx="3638549" cy="491606"/>
          </a:xfrm>
          <a:prstGeom prst="rect">
            <a:avLst/>
          </a:prstGeom>
          <a:noFill/>
          <a:ln>
            <a:noFill/>
          </a:ln>
        </p:spPr>
      </p:pic>
      <p:sp>
        <p:nvSpPr>
          <p:cNvPr id="198" name="Google Shape;198;p37"/>
          <p:cNvSpPr/>
          <p:nvPr/>
        </p:nvSpPr>
        <p:spPr>
          <a:xfrm>
            <a:off x="0" y="6400800"/>
            <a:ext cx="12192000" cy="457200"/>
          </a:xfrm>
          <a:prstGeom prst="rect">
            <a:avLst/>
          </a:prstGeom>
          <a:solidFill>
            <a:srgbClr val="B60225"/>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99" name="Google Shape;199;p37"/>
          <p:cNvSpPr/>
          <p:nvPr/>
        </p:nvSpPr>
        <p:spPr>
          <a:xfrm>
            <a:off x="0" y="0"/>
            <a:ext cx="12192000" cy="228600"/>
          </a:xfrm>
          <a:prstGeom prst="rect">
            <a:avLst/>
          </a:prstGeom>
          <a:solidFill>
            <a:srgbClr val="B6022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200" name="Google Shape;200;p37"/>
          <p:cNvSpPr txBox="1">
            <a:spLocks noGrp="1"/>
          </p:cNvSpPr>
          <p:nvPr>
            <p:ph type="title"/>
          </p:nvPr>
        </p:nvSpPr>
        <p:spPr>
          <a:xfrm>
            <a:off x="4741333" y="296659"/>
            <a:ext cx="6827520" cy="723900"/>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600" b="0" i="0" u="none" strike="noStrike" cap="none">
                <a:solidFill>
                  <a:srgbClr val="000000"/>
                </a:solidFill>
                <a:latin typeface="Helvetica Neue"/>
                <a:ea typeface="Helvetica Neue"/>
                <a:cs typeface="Helvetica Neue"/>
                <a:sym typeface="Helvetica Neue"/>
              </a:defRPr>
            </a:lvl1pPr>
            <a:lvl2pPr marR="0" lvl="1" algn="r" rtl="0">
              <a:spcBef>
                <a:spcPts val="0"/>
              </a:spcBef>
              <a:spcAft>
                <a:spcPts val="0"/>
              </a:spcAft>
              <a:buSzPts val="1400"/>
              <a:buNone/>
              <a:defRPr sz="5400" b="0" i="0" u="none" strike="noStrike" cap="none" baseline="30000">
                <a:solidFill>
                  <a:schemeClr val="lt1"/>
                </a:solidFill>
                <a:latin typeface="Helvetica Neue"/>
                <a:ea typeface="Helvetica Neue"/>
                <a:cs typeface="Helvetica Neue"/>
                <a:sym typeface="Helvetica Neue"/>
              </a:defRPr>
            </a:lvl2pPr>
            <a:lvl3pPr marR="0" lvl="2" algn="r" rtl="0">
              <a:spcBef>
                <a:spcPts val="0"/>
              </a:spcBef>
              <a:spcAft>
                <a:spcPts val="0"/>
              </a:spcAft>
              <a:buSzPts val="1400"/>
              <a:buNone/>
              <a:defRPr sz="5400" b="0" i="0" u="none" strike="noStrike" cap="none" baseline="30000">
                <a:solidFill>
                  <a:schemeClr val="lt1"/>
                </a:solidFill>
                <a:latin typeface="Helvetica Neue"/>
                <a:ea typeface="Helvetica Neue"/>
                <a:cs typeface="Helvetica Neue"/>
                <a:sym typeface="Helvetica Neue"/>
              </a:defRPr>
            </a:lvl3pPr>
            <a:lvl4pPr marR="0" lvl="3" algn="r" rtl="0">
              <a:spcBef>
                <a:spcPts val="0"/>
              </a:spcBef>
              <a:spcAft>
                <a:spcPts val="0"/>
              </a:spcAft>
              <a:buSzPts val="1400"/>
              <a:buNone/>
              <a:defRPr sz="5400" b="0" i="0" u="none" strike="noStrike" cap="none" baseline="30000">
                <a:solidFill>
                  <a:schemeClr val="lt1"/>
                </a:solidFill>
                <a:latin typeface="Helvetica Neue"/>
                <a:ea typeface="Helvetica Neue"/>
                <a:cs typeface="Helvetica Neue"/>
                <a:sym typeface="Helvetica Neue"/>
              </a:defRPr>
            </a:lvl4pPr>
            <a:lvl5pPr marR="0" lvl="4" algn="r" rtl="0">
              <a:spcBef>
                <a:spcPts val="0"/>
              </a:spcBef>
              <a:spcAft>
                <a:spcPts val="0"/>
              </a:spcAft>
              <a:buSzPts val="1400"/>
              <a:buNone/>
              <a:defRPr sz="5400" b="0" i="0" u="none" strike="noStrike" cap="none" baseline="30000">
                <a:solidFill>
                  <a:schemeClr val="lt1"/>
                </a:solidFill>
                <a:latin typeface="Helvetica Neue"/>
                <a:ea typeface="Helvetica Neue"/>
                <a:cs typeface="Helvetica Neue"/>
                <a:sym typeface="Helvetica Neue"/>
              </a:defRPr>
            </a:lvl5pPr>
            <a:lvl6pPr marR="0" lvl="5" algn="r" rtl="0">
              <a:spcBef>
                <a:spcPts val="0"/>
              </a:spcBef>
              <a:spcAft>
                <a:spcPts val="0"/>
              </a:spcAft>
              <a:buSzPts val="1400"/>
              <a:buNone/>
              <a:defRPr sz="5400" b="0" i="0" u="none" strike="noStrike" cap="none" baseline="30000">
                <a:solidFill>
                  <a:schemeClr val="lt1"/>
                </a:solidFill>
                <a:latin typeface="Helvetica Neue"/>
                <a:ea typeface="Helvetica Neue"/>
                <a:cs typeface="Helvetica Neue"/>
                <a:sym typeface="Helvetica Neue"/>
              </a:defRPr>
            </a:lvl6pPr>
            <a:lvl7pPr marR="0" lvl="6" algn="r" rtl="0">
              <a:spcBef>
                <a:spcPts val="0"/>
              </a:spcBef>
              <a:spcAft>
                <a:spcPts val="0"/>
              </a:spcAft>
              <a:buSzPts val="1400"/>
              <a:buNone/>
              <a:defRPr sz="5400" b="0" i="0" u="none" strike="noStrike" cap="none" baseline="30000">
                <a:solidFill>
                  <a:schemeClr val="lt1"/>
                </a:solidFill>
                <a:latin typeface="Helvetica Neue"/>
                <a:ea typeface="Helvetica Neue"/>
                <a:cs typeface="Helvetica Neue"/>
                <a:sym typeface="Helvetica Neue"/>
              </a:defRPr>
            </a:lvl7pPr>
            <a:lvl8pPr marR="0" lvl="7" algn="r" rtl="0">
              <a:spcBef>
                <a:spcPts val="0"/>
              </a:spcBef>
              <a:spcAft>
                <a:spcPts val="0"/>
              </a:spcAft>
              <a:buSzPts val="1400"/>
              <a:buNone/>
              <a:defRPr sz="5400" b="0" i="0" u="none" strike="noStrike" cap="none" baseline="30000">
                <a:solidFill>
                  <a:schemeClr val="lt1"/>
                </a:solidFill>
                <a:latin typeface="Helvetica Neue"/>
                <a:ea typeface="Helvetica Neue"/>
                <a:cs typeface="Helvetica Neue"/>
                <a:sym typeface="Helvetica Neue"/>
              </a:defRPr>
            </a:lvl8pPr>
            <a:lvl9pPr marR="0" lvl="8" algn="r" rtl="0">
              <a:spcBef>
                <a:spcPts val="0"/>
              </a:spcBef>
              <a:spcAft>
                <a:spcPts val="0"/>
              </a:spcAft>
              <a:buSzPts val="1400"/>
              <a:buNone/>
              <a:defRPr sz="5400" b="0" i="0" u="none" strike="noStrike" cap="none" baseline="30000">
                <a:solidFill>
                  <a:schemeClr val="lt1"/>
                </a:solidFill>
                <a:latin typeface="Helvetica Neue"/>
                <a:ea typeface="Helvetica Neue"/>
                <a:cs typeface="Helvetica Neue"/>
                <a:sym typeface="Helvetica Neue"/>
              </a:defRPr>
            </a:lvl9pPr>
          </a:lstStyle>
          <a:p>
            <a:endParaRPr/>
          </a:p>
        </p:txBody>
      </p:sp>
      <p:sp>
        <p:nvSpPr>
          <p:cNvPr id="201" name="Google Shape;201;p37"/>
          <p:cNvSpPr txBox="1">
            <a:spLocks noGrp="1"/>
          </p:cNvSpPr>
          <p:nvPr>
            <p:ph type="ftr" idx="11"/>
          </p:nvPr>
        </p:nvSpPr>
        <p:spPr>
          <a:xfrm>
            <a:off x="0" y="6374612"/>
            <a:ext cx="12192000" cy="491529"/>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20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Tree>
  </p:cSld>
  <p:clrMap bg1="lt1" tx1="dk1" bg2="dk2" tx2="lt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7"/>
        <p:cNvGrpSpPr/>
        <p:nvPr/>
      </p:nvGrpSpPr>
      <p:grpSpPr>
        <a:xfrm>
          <a:off x="0" y="0"/>
          <a:ext cx="0" cy="0"/>
          <a:chOff x="0" y="0"/>
          <a:chExt cx="0" cy="0"/>
        </a:xfrm>
      </p:grpSpPr>
      <p:sp>
        <p:nvSpPr>
          <p:cNvPr id="258" name="Google Shape;258;p49"/>
          <p:cNvSpPr txBox="1">
            <a:spLocks noGrp="1"/>
          </p:cNvSpPr>
          <p:nvPr>
            <p:ph type="body" idx="1"/>
          </p:nvPr>
        </p:nvSpPr>
        <p:spPr>
          <a:xfrm>
            <a:off x="611717" y="1302597"/>
            <a:ext cx="10972800" cy="4689377"/>
          </a:xfrm>
          <a:prstGeom prst="rect">
            <a:avLst/>
          </a:prstGeom>
          <a:noFill/>
          <a:ln>
            <a:noFill/>
          </a:ln>
        </p:spPr>
        <p:txBody>
          <a:bodyPr spcFirstLastPara="1" wrap="square" lIns="0" tIns="45700" rIns="91425" bIns="45700" anchor="t" anchorCtr="0">
            <a:noAutofit/>
          </a:bodyPr>
          <a:lstStyle>
            <a:lvl1pPr marL="457200" marR="0" lvl="0" indent="-431800" algn="l" rtl="0">
              <a:spcBef>
                <a:spcPts val="640"/>
              </a:spcBef>
              <a:spcAft>
                <a:spcPts val="0"/>
              </a:spcAft>
              <a:buClr>
                <a:srgbClr val="B60225"/>
              </a:buClr>
              <a:buSzPts val="3200"/>
              <a:buFont typeface="Arial"/>
              <a:buChar char="•"/>
              <a:defRPr sz="3200" b="0" i="0" u="none" strike="noStrike" cap="none">
                <a:solidFill>
                  <a:schemeClr val="dk1"/>
                </a:solidFill>
                <a:latin typeface="Helvetica Neue"/>
                <a:ea typeface="Helvetica Neue"/>
                <a:cs typeface="Helvetica Neue"/>
                <a:sym typeface="Helvetica Neue"/>
              </a:defRPr>
            </a:lvl1pPr>
            <a:lvl2pPr marL="914400" marR="0" lvl="1" indent="-381000" algn="l" rtl="0">
              <a:spcBef>
                <a:spcPts val="480"/>
              </a:spcBef>
              <a:spcAft>
                <a:spcPts val="0"/>
              </a:spcAft>
              <a:buClr>
                <a:srgbClr val="B60225"/>
              </a:buClr>
              <a:buSzPts val="2400"/>
              <a:buFont typeface="Courier New"/>
              <a:buChar char="o"/>
              <a:defRPr sz="2400" b="0" i="0" u="none" strike="noStrike" cap="none">
                <a:solidFill>
                  <a:schemeClr val="dk1"/>
                </a:solidFill>
                <a:latin typeface="Helvetica Neue"/>
                <a:ea typeface="Helvetica Neue"/>
                <a:cs typeface="Helvetica Neue"/>
                <a:sym typeface="Helvetica Neue"/>
              </a:defRPr>
            </a:lvl2pPr>
            <a:lvl3pPr marL="1371600" marR="0" lvl="2" indent="-381000" algn="l" rtl="0">
              <a:spcBef>
                <a:spcPts val="480"/>
              </a:spcBef>
              <a:spcAft>
                <a:spcPts val="0"/>
              </a:spcAft>
              <a:buClr>
                <a:srgbClr val="B60225"/>
              </a:buClr>
              <a:buSzPts val="2400"/>
              <a:buFont typeface="Courier New"/>
              <a:buChar char="o"/>
              <a:defRPr sz="2400" b="0" i="0" u="none" strike="noStrike" cap="none">
                <a:solidFill>
                  <a:schemeClr val="dk1"/>
                </a:solidFill>
                <a:latin typeface="Helvetica Neue"/>
                <a:ea typeface="Helvetica Neue"/>
                <a:cs typeface="Helvetica Neue"/>
                <a:sym typeface="Helvetica Neue"/>
              </a:defRPr>
            </a:lvl3pPr>
            <a:lvl4pPr marL="1828800" marR="0" lvl="3" indent="-381000" algn="l" rtl="0">
              <a:spcBef>
                <a:spcPts val="480"/>
              </a:spcBef>
              <a:spcAft>
                <a:spcPts val="0"/>
              </a:spcAft>
              <a:buClr>
                <a:srgbClr val="B60225"/>
              </a:buClr>
              <a:buSzPts val="2400"/>
              <a:buFont typeface="Courier New"/>
              <a:buChar char="o"/>
              <a:defRPr sz="2400" b="0" i="0" u="none" strike="noStrike" cap="none">
                <a:solidFill>
                  <a:schemeClr val="dk1"/>
                </a:solidFill>
                <a:latin typeface="Helvetica Neue"/>
                <a:ea typeface="Helvetica Neue"/>
                <a:cs typeface="Helvetica Neue"/>
                <a:sym typeface="Helvetica Neue"/>
              </a:defRPr>
            </a:lvl4pPr>
            <a:lvl5pPr marL="2286000" marR="0" lvl="4" indent="-381000" algn="l" rtl="0">
              <a:spcBef>
                <a:spcPts val="480"/>
              </a:spcBef>
              <a:spcAft>
                <a:spcPts val="0"/>
              </a:spcAft>
              <a:buClr>
                <a:srgbClr val="B60225"/>
              </a:buClr>
              <a:buSzPts val="2400"/>
              <a:buFont typeface="Courier New"/>
              <a:buChar char="o"/>
              <a:defRPr sz="2400" b="0" i="0" u="none" strike="noStrike" cap="none">
                <a:solidFill>
                  <a:schemeClr val="dk1"/>
                </a:solidFill>
                <a:latin typeface="Helvetica Neue"/>
                <a:ea typeface="Helvetica Neue"/>
                <a:cs typeface="Helvetica Neue"/>
                <a:sym typeface="Helvetica Neue"/>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cxnSp>
        <p:nvCxnSpPr>
          <p:cNvPr id="259" name="Google Shape;259;p49"/>
          <p:cNvCxnSpPr/>
          <p:nvPr/>
        </p:nvCxnSpPr>
        <p:spPr>
          <a:xfrm>
            <a:off x="0" y="1082675"/>
            <a:ext cx="12192000" cy="1588"/>
          </a:xfrm>
          <a:prstGeom prst="straightConnector1">
            <a:avLst/>
          </a:prstGeom>
          <a:noFill/>
          <a:ln w="12700" cap="flat" cmpd="sng">
            <a:solidFill>
              <a:srgbClr val="B60225"/>
            </a:solidFill>
            <a:prstDash val="solid"/>
            <a:round/>
            <a:headEnd type="none" w="sm" len="sm"/>
            <a:tailEnd type="none" w="sm" len="sm"/>
          </a:ln>
        </p:spPr>
      </p:cxnSp>
      <p:pic>
        <p:nvPicPr>
          <p:cNvPr id="260" name="Google Shape;260;p49" descr="SBM horz_2clr_pms1.eps"/>
          <p:cNvPicPr preferRelativeResize="0"/>
          <p:nvPr/>
        </p:nvPicPr>
        <p:blipFill rotWithShape="1">
          <a:blip r:embed="rId13">
            <a:alphaModFix/>
          </a:blip>
          <a:srcRect/>
          <a:stretch/>
        </p:blipFill>
        <p:spPr>
          <a:xfrm>
            <a:off x="611718" y="429143"/>
            <a:ext cx="3638549" cy="491606"/>
          </a:xfrm>
          <a:prstGeom prst="rect">
            <a:avLst/>
          </a:prstGeom>
          <a:noFill/>
          <a:ln>
            <a:noFill/>
          </a:ln>
        </p:spPr>
      </p:pic>
      <p:sp>
        <p:nvSpPr>
          <p:cNvPr id="261" name="Google Shape;261;p49"/>
          <p:cNvSpPr/>
          <p:nvPr/>
        </p:nvSpPr>
        <p:spPr>
          <a:xfrm>
            <a:off x="0" y="6400800"/>
            <a:ext cx="12192000" cy="457200"/>
          </a:xfrm>
          <a:prstGeom prst="rect">
            <a:avLst/>
          </a:prstGeom>
          <a:solidFill>
            <a:srgbClr val="B60225"/>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262" name="Google Shape;262;p49"/>
          <p:cNvSpPr/>
          <p:nvPr/>
        </p:nvSpPr>
        <p:spPr>
          <a:xfrm>
            <a:off x="0" y="0"/>
            <a:ext cx="12192000" cy="228600"/>
          </a:xfrm>
          <a:prstGeom prst="rect">
            <a:avLst/>
          </a:prstGeom>
          <a:solidFill>
            <a:srgbClr val="B6022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263" name="Google Shape;263;p49"/>
          <p:cNvSpPr txBox="1">
            <a:spLocks noGrp="1"/>
          </p:cNvSpPr>
          <p:nvPr>
            <p:ph type="title"/>
          </p:nvPr>
        </p:nvSpPr>
        <p:spPr>
          <a:xfrm>
            <a:off x="4741333" y="296659"/>
            <a:ext cx="6827520" cy="723900"/>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600" b="0" i="0" u="none" strike="noStrike" cap="none">
                <a:solidFill>
                  <a:srgbClr val="000000"/>
                </a:solidFill>
                <a:latin typeface="Helvetica Neue"/>
                <a:ea typeface="Helvetica Neue"/>
                <a:cs typeface="Helvetica Neue"/>
                <a:sym typeface="Helvetica Neue"/>
              </a:defRPr>
            </a:lvl1pPr>
            <a:lvl2pPr marR="0" lvl="1" algn="r" rtl="0">
              <a:spcBef>
                <a:spcPts val="0"/>
              </a:spcBef>
              <a:spcAft>
                <a:spcPts val="0"/>
              </a:spcAft>
              <a:buSzPts val="1400"/>
              <a:buNone/>
              <a:defRPr sz="5400" b="0" i="0" u="none" strike="noStrike" cap="none" baseline="30000">
                <a:solidFill>
                  <a:schemeClr val="lt1"/>
                </a:solidFill>
                <a:latin typeface="Helvetica Neue"/>
                <a:ea typeface="Helvetica Neue"/>
                <a:cs typeface="Helvetica Neue"/>
                <a:sym typeface="Helvetica Neue"/>
              </a:defRPr>
            </a:lvl2pPr>
            <a:lvl3pPr marR="0" lvl="2" algn="r" rtl="0">
              <a:spcBef>
                <a:spcPts val="0"/>
              </a:spcBef>
              <a:spcAft>
                <a:spcPts val="0"/>
              </a:spcAft>
              <a:buSzPts val="1400"/>
              <a:buNone/>
              <a:defRPr sz="5400" b="0" i="0" u="none" strike="noStrike" cap="none" baseline="30000">
                <a:solidFill>
                  <a:schemeClr val="lt1"/>
                </a:solidFill>
                <a:latin typeface="Helvetica Neue"/>
                <a:ea typeface="Helvetica Neue"/>
                <a:cs typeface="Helvetica Neue"/>
                <a:sym typeface="Helvetica Neue"/>
              </a:defRPr>
            </a:lvl3pPr>
            <a:lvl4pPr marR="0" lvl="3" algn="r" rtl="0">
              <a:spcBef>
                <a:spcPts val="0"/>
              </a:spcBef>
              <a:spcAft>
                <a:spcPts val="0"/>
              </a:spcAft>
              <a:buSzPts val="1400"/>
              <a:buNone/>
              <a:defRPr sz="5400" b="0" i="0" u="none" strike="noStrike" cap="none" baseline="30000">
                <a:solidFill>
                  <a:schemeClr val="lt1"/>
                </a:solidFill>
                <a:latin typeface="Helvetica Neue"/>
                <a:ea typeface="Helvetica Neue"/>
                <a:cs typeface="Helvetica Neue"/>
                <a:sym typeface="Helvetica Neue"/>
              </a:defRPr>
            </a:lvl4pPr>
            <a:lvl5pPr marR="0" lvl="4" algn="r" rtl="0">
              <a:spcBef>
                <a:spcPts val="0"/>
              </a:spcBef>
              <a:spcAft>
                <a:spcPts val="0"/>
              </a:spcAft>
              <a:buSzPts val="1400"/>
              <a:buNone/>
              <a:defRPr sz="5400" b="0" i="0" u="none" strike="noStrike" cap="none" baseline="30000">
                <a:solidFill>
                  <a:schemeClr val="lt1"/>
                </a:solidFill>
                <a:latin typeface="Helvetica Neue"/>
                <a:ea typeface="Helvetica Neue"/>
                <a:cs typeface="Helvetica Neue"/>
                <a:sym typeface="Helvetica Neue"/>
              </a:defRPr>
            </a:lvl5pPr>
            <a:lvl6pPr marR="0" lvl="5" algn="r" rtl="0">
              <a:spcBef>
                <a:spcPts val="0"/>
              </a:spcBef>
              <a:spcAft>
                <a:spcPts val="0"/>
              </a:spcAft>
              <a:buSzPts val="1400"/>
              <a:buNone/>
              <a:defRPr sz="5400" b="0" i="0" u="none" strike="noStrike" cap="none" baseline="30000">
                <a:solidFill>
                  <a:schemeClr val="lt1"/>
                </a:solidFill>
                <a:latin typeface="Helvetica Neue"/>
                <a:ea typeface="Helvetica Neue"/>
                <a:cs typeface="Helvetica Neue"/>
                <a:sym typeface="Helvetica Neue"/>
              </a:defRPr>
            </a:lvl6pPr>
            <a:lvl7pPr marR="0" lvl="6" algn="r" rtl="0">
              <a:spcBef>
                <a:spcPts val="0"/>
              </a:spcBef>
              <a:spcAft>
                <a:spcPts val="0"/>
              </a:spcAft>
              <a:buSzPts val="1400"/>
              <a:buNone/>
              <a:defRPr sz="5400" b="0" i="0" u="none" strike="noStrike" cap="none" baseline="30000">
                <a:solidFill>
                  <a:schemeClr val="lt1"/>
                </a:solidFill>
                <a:latin typeface="Helvetica Neue"/>
                <a:ea typeface="Helvetica Neue"/>
                <a:cs typeface="Helvetica Neue"/>
                <a:sym typeface="Helvetica Neue"/>
              </a:defRPr>
            </a:lvl7pPr>
            <a:lvl8pPr marR="0" lvl="7" algn="r" rtl="0">
              <a:spcBef>
                <a:spcPts val="0"/>
              </a:spcBef>
              <a:spcAft>
                <a:spcPts val="0"/>
              </a:spcAft>
              <a:buSzPts val="1400"/>
              <a:buNone/>
              <a:defRPr sz="5400" b="0" i="0" u="none" strike="noStrike" cap="none" baseline="30000">
                <a:solidFill>
                  <a:schemeClr val="lt1"/>
                </a:solidFill>
                <a:latin typeface="Helvetica Neue"/>
                <a:ea typeface="Helvetica Neue"/>
                <a:cs typeface="Helvetica Neue"/>
                <a:sym typeface="Helvetica Neue"/>
              </a:defRPr>
            </a:lvl8pPr>
            <a:lvl9pPr marR="0" lvl="8" algn="r" rtl="0">
              <a:spcBef>
                <a:spcPts val="0"/>
              </a:spcBef>
              <a:spcAft>
                <a:spcPts val="0"/>
              </a:spcAft>
              <a:buSzPts val="1400"/>
              <a:buNone/>
              <a:defRPr sz="5400" b="0" i="0" u="none" strike="noStrike" cap="none" baseline="30000">
                <a:solidFill>
                  <a:schemeClr val="lt1"/>
                </a:solidFill>
                <a:latin typeface="Helvetica Neue"/>
                <a:ea typeface="Helvetica Neue"/>
                <a:cs typeface="Helvetica Neue"/>
                <a:sym typeface="Helvetica Neue"/>
              </a:defRPr>
            </a:lvl9pPr>
          </a:lstStyle>
          <a:p>
            <a:endParaRPr/>
          </a:p>
        </p:txBody>
      </p:sp>
      <p:sp>
        <p:nvSpPr>
          <p:cNvPr id="264" name="Google Shape;264;p49"/>
          <p:cNvSpPr txBox="1">
            <a:spLocks noGrp="1"/>
          </p:cNvSpPr>
          <p:nvPr>
            <p:ph type="ftr" idx="11"/>
          </p:nvPr>
        </p:nvSpPr>
        <p:spPr>
          <a:xfrm>
            <a:off x="0" y="6374612"/>
            <a:ext cx="12192000" cy="491529"/>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20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Tree>
  </p:cSld>
  <p:clrMap bg1="lt1" tx1="dk1" bg2="dk2" tx2="lt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4.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11.xml"/><Relationship Id="rId1" Type="http://schemas.openxmlformats.org/officeDocument/2006/relationships/slideLayout" Target="../slideLayouts/slideLayout35.xml"/><Relationship Id="rId6" Type="http://schemas.openxmlformats.org/officeDocument/2006/relationships/image" Target="../media/image11.png"/><Relationship Id="rId5" Type="http://schemas.openxmlformats.org/officeDocument/2006/relationships/image" Target="../media/image5.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2.xml"/><Relationship Id="rId1" Type="http://schemas.openxmlformats.org/officeDocument/2006/relationships/slideLayout" Target="../slideLayouts/slideLayout24.xml"/><Relationship Id="rId5" Type="http://schemas.openxmlformats.org/officeDocument/2006/relationships/image" Target="../media/image11.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hyperlink" Target="http://www.stonybrook.edu/bursar/tuition/professional/" TargetMode="External"/><Relationship Id="rId2" Type="http://schemas.openxmlformats.org/officeDocument/2006/relationships/hyperlink" Target="http://www.stonybrook.edu/hscstudents/" TargetMode="External"/><Relationship Id="rId1" Type="http://schemas.openxmlformats.org/officeDocument/2006/relationships/slideLayout" Target="../slideLayouts/slideLayout24.xml"/><Relationship Id="rId5" Type="http://schemas.openxmlformats.org/officeDocument/2006/relationships/image" Target="../media/image5.png"/><Relationship Id="rId4" Type="http://schemas.openxmlformats.org/officeDocument/2006/relationships/hyperlink" Target="http://www.hsclib.sunysb.edu/"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jpeg"/><Relationship Id="rId1" Type="http://schemas.openxmlformats.org/officeDocument/2006/relationships/slideLayout" Target="../slideLayouts/slideLayout37.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jpeg"/><Relationship Id="rId1" Type="http://schemas.openxmlformats.org/officeDocument/2006/relationships/slideLayout" Target="../slideLayouts/slideLayout37.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hyperlink" Target="http://www.stonybrook.edu/commcms/hsstudents/recordsandregistration/calendars" TargetMode="External"/><Relationship Id="rId2" Type="http://schemas.openxmlformats.org/officeDocument/2006/relationships/image" Target="../media/image15.png"/><Relationship Id="rId1" Type="http://schemas.openxmlformats.org/officeDocument/2006/relationships/slideLayout" Target="../slideLayouts/slideLayout24.xml"/><Relationship Id="rId5" Type="http://schemas.openxmlformats.org/officeDocument/2006/relationships/image" Target="../media/image11.png"/><Relationship Id="rId4" Type="http://schemas.openxmlformats.org/officeDocument/2006/relationships/hyperlink" Target="http://www.stonybrook.edu/bursar/"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stonybrook.edu/diversity/" TargetMode="External"/><Relationship Id="rId1" Type="http://schemas.openxmlformats.org/officeDocument/2006/relationships/slideLayout" Target="../slideLayouts/slideLayout24.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stonybrook.edu/" TargetMode="External"/><Relationship Id="rId1" Type="http://schemas.openxmlformats.org/officeDocument/2006/relationships/slideLayout" Target="../slideLayouts/slideLayout24.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jpeg"/><Relationship Id="rId1" Type="http://schemas.openxmlformats.org/officeDocument/2006/relationships/slideLayout" Target="../slideLayouts/slideLayout38.xml"/><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4.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35.xml"/><Relationship Id="rId6" Type="http://schemas.openxmlformats.org/officeDocument/2006/relationships/hyperlink" Target="http://fafsa.ed.gov/" TargetMode="External"/><Relationship Id="rId5" Type="http://schemas.openxmlformats.org/officeDocument/2006/relationships/image" Target="../media/image19.png"/><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6.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6.xml"/><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Layout" Target="../slideLayouts/slideLayout36.xml"/><Relationship Id="rId6" Type="http://schemas.openxmlformats.org/officeDocument/2006/relationships/hyperlink" Target="https://www.stonybrook.edu/bursar" TargetMode="External"/><Relationship Id="rId5" Type="http://schemas.openxmlformats.org/officeDocument/2006/relationships/hyperlink" Target="https://www.stonybrook.edu/commcms/finaid/undergraduate/types_of_aid/private_loans" TargetMode="External"/><Relationship Id="rId4" Type="http://schemas.openxmlformats.org/officeDocument/2006/relationships/image" Target="../media/image19.png"/></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36.xml"/><Relationship Id="rId6" Type="http://schemas.openxmlformats.org/officeDocument/2006/relationships/image" Target="../media/image21.png"/><Relationship Id="rId5" Type="http://schemas.openxmlformats.org/officeDocument/2006/relationships/hyperlink" Target="http://studentaid.gov/" TargetMode="External"/><Relationship Id="rId4" Type="http://schemas.openxmlformats.org/officeDocument/2006/relationships/image" Target="../media/image19.png"/></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emf"/><Relationship Id="rId1" Type="http://schemas.openxmlformats.org/officeDocument/2006/relationships/slideLayout" Target="../slideLayouts/slideLayout36.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4.emf"/><Relationship Id="rId1" Type="http://schemas.openxmlformats.org/officeDocument/2006/relationships/slideLayout" Target="../slideLayouts/slideLayout36.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5.emf"/><Relationship Id="rId1" Type="http://schemas.openxmlformats.org/officeDocument/2006/relationships/slideLayout" Target="../slideLayouts/slideLayout36.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6.xml"/><Relationship Id="rId4" Type="http://schemas.openxmlformats.org/officeDocument/2006/relationships/image" Target="../media/image28.tiff"/></Relationships>
</file>

<file path=ppt/slides/_rels/slide3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8.png"/><Relationship Id="rId7" Type="http://schemas.openxmlformats.org/officeDocument/2006/relationships/image" Target="../media/image30.tiff"/><Relationship Id="rId2" Type="http://schemas.openxmlformats.org/officeDocument/2006/relationships/image" Target="../media/image17.png"/><Relationship Id="rId1" Type="http://schemas.openxmlformats.org/officeDocument/2006/relationships/slideLayout" Target="../slideLayouts/slideLayout36.xml"/><Relationship Id="rId6" Type="http://schemas.microsoft.com/office/2007/relationships/hdphoto" Target="../media/hdphoto1.wdp"/><Relationship Id="rId5" Type="http://schemas.openxmlformats.org/officeDocument/2006/relationships/image" Target="../media/image29.png"/><Relationship Id="rId4" Type="http://schemas.openxmlformats.org/officeDocument/2006/relationships/image" Target="../media/image19.png"/></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6.xml"/><Relationship Id="rId4" Type="http://schemas.openxmlformats.org/officeDocument/2006/relationships/image" Target="../media/image19.png"/></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hyperlink" Target="mailto:Stacy.jaffeeGropack@stonybrook.edu"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4.xml"/><Relationship Id="rId4" Type="http://schemas.openxmlformats.org/officeDocument/2006/relationships/image" Target="../media/image31.jpg"/></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4.xml"/><Relationship Id="rId4" Type="http://schemas.openxmlformats.org/officeDocument/2006/relationships/image" Target="../media/image32.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50.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4.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p:txBody>
          <a:bodyPr/>
          <a:lstStyle/>
          <a:p>
            <a:r>
              <a:rPr lang="en-US" dirty="0"/>
              <a:t>Southampton Campus Orientation 2020</a:t>
            </a:r>
          </a:p>
          <a:p>
            <a:r>
              <a:rPr lang="en-US" dirty="0"/>
              <a:t>Applied Health Informatics (AHI) &amp;</a:t>
            </a:r>
          </a:p>
          <a:p>
            <a:r>
              <a:rPr lang="en-US" dirty="0"/>
              <a:t>Inaugural Speech Language Pathology (SLP) Programs</a:t>
            </a:r>
          </a:p>
        </p:txBody>
      </p:sp>
    </p:spTree>
    <p:extLst>
      <p:ext uri="{BB962C8B-B14F-4D97-AF65-F5344CB8AC3E}">
        <p14:creationId xmlns:p14="http://schemas.microsoft.com/office/powerpoint/2010/main" val="36578888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70"/>
          <p:cNvSpPr txBox="1">
            <a:spLocks noGrp="1"/>
          </p:cNvSpPr>
          <p:nvPr>
            <p:ph type="title"/>
          </p:nvPr>
        </p:nvSpPr>
        <p:spPr>
          <a:xfrm>
            <a:off x="9226899" y="296650"/>
            <a:ext cx="2653200" cy="7239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endParaRPr dirty="0"/>
          </a:p>
        </p:txBody>
      </p:sp>
      <p:sp>
        <p:nvSpPr>
          <p:cNvPr id="393" name="Google Shape;393;p70"/>
          <p:cNvSpPr txBox="1">
            <a:spLocks noGrp="1"/>
          </p:cNvSpPr>
          <p:nvPr>
            <p:ph type="body" idx="1"/>
          </p:nvPr>
        </p:nvSpPr>
        <p:spPr>
          <a:xfrm>
            <a:off x="611725" y="1302600"/>
            <a:ext cx="10972800" cy="4896600"/>
          </a:xfrm>
          <a:prstGeom prst="rect">
            <a:avLst/>
          </a:prstGeom>
        </p:spPr>
        <p:txBody>
          <a:bodyPr spcFirstLastPara="1" wrap="square" lIns="0" tIns="45700" rIns="91425" bIns="45700" anchor="t" anchorCtr="0">
            <a:noAutofit/>
          </a:bodyPr>
          <a:lstStyle/>
          <a:p>
            <a:pPr marL="0" lvl="0" indent="0" algn="ctr" rtl="0">
              <a:lnSpc>
                <a:spcPct val="150000"/>
              </a:lnSpc>
              <a:spcBef>
                <a:spcPts val="360"/>
              </a:spcBef>
              <a:spcAft>
                <a:spcPts val="0"/>
              </a:spcAft>
              <a:buNone/>
            </a:pPr>
            <a:r>
              <a:rPr lang="en-US" b="1" dirty="0">
                <a:solidFill>
                  <a:srgbClr val="C00000"/>
                </a:solidFill>
              </a:rPr>
              <a:t>KAREN (Kayla) JOSKOW MENDELSOHN, MS</a:t>
            </a:r>
            <a:endParaRPr b="1" dirty="0">
              <a:solidFill>
                <a:srgbClr val="C00000"/>
              </a:solidFill>
            </a:endParaRPr>
          </a:p>
          <a:p>
            <a:pPr marL="0" lvl="0" indent="0" algn="ctr" rtl="0">
              <a:lnSpc>
                <a:spcPct val="150000"/>
              </a:lnSpc>
              <a:spcBef>
                <a:spcPts val="360"/>
              </a:spcBef>
              <a:spcAft>
                <a:spcPts val="0"/>
              </a:spcAft>
              <a:buNone/>
            </a:pPr>
            <a:r>
              <a:rPr lang="en-US" b="1" dirty="0">
                <a:solidFill>
                  <a:srgbClr val="C00000"/>
                </a:solidFill>
              </a:rPr>
              <a:t>ASSISTANT DEAN OF STUDENT AND </a:t>
            </a:r>
            <a:endParaRPr b="1" dirty="0">
              <a:solidFill>
                <a:srgbClr val="C00000"/>
              </a:solidFill>
            </a:endParaRPr>
          </a:p>
          <a:p>
            <a:pPr marL="0" lvl="0" indent="0" algn="ctr" rtl="0">
              <a:lnSpc>
                <a:spcPct val="150000"/>
              </a:lnSpc>
              <a:spcBef>
                <a:spcPts val="360"/>
              </a:spcBef>
              <a:spcAft>
                <a:spcPts val="0"/>
              </a:spcAft>
              <a:buNone/>
            </a:pPr>
            <a:r>
              <a:rPr lang="en-US" b="1" dirty="0">
                <a:solidFill>
                  <a:srgbClr val="C00000"/>
                </a:solidFill>
              </a:rPr>
              <a:t>ACADEMIC AFFAIRS</a:t>
            </a:r>
            <a:endParaRPr b="1" dirty="0">
              <a:solidFill>
                <a:srgbClr val="C00000"/>
              </a:solidFill>
            </a:endParaRPr>
          </a:p>
          <a:p>
            <a:pPr marL="0" lvl="0" indent="0" algn="ctr" rtl="0">
              <a:spcBef>
                <a:spcPts val="360"/>
              </a:spcBef>
              <a:spcAft>
                <a:spcPts val="0"/>
              </a:spcAft>
              <a:buNone/>
            </a:pPr>
            <a:endParaRPr b="1" dirty="0">
              <a:solidFill>
                <a:srgbClr val="FF0000"/>
              </a:solidFill>
            </a:endParaRPr>
          </a:p>
          <a:p>
            <a:pPr marL="0" lvl="0" indent="0" algn="ctr" rtl="0">
              <a:spcBef>
                <a:spcPts val="360"/>
              </a:spcBef>
              <a:spcAft>
                <a:spcPts val="0"/>
              </a:spcAft>
              <a:buNone/>
            </a:pPr>
            <a:endParaRPr b="1" dirty="0">
              <a:solidFill>
                <a:srgbClr val="FF0000"/>
              </a:solidFill>
            </a:endParaRPr>
          </a:p>
        </p:txBody>
      </p:sp>
      <p:pic>
        <p:nvPicPr>
          <p:cNvPr id="394" name="Google Shape;394;p70"/>
          <p:cNvPicPr preferRelativeResize="0"/>
          <p:nvPr/>
        </p:nvPicPr>
        <p:blipFill>
          <a:blip r:embed="rId3">
            <a:alphaModFix/>
          </a:blip>
          <a:stretch>
            <a:fillRect/>
          </a:stretch>
        </p:blipFill>
        <p:spPr>
          <a:xfrm>
            <a:off x="5238750" y="3810000"/>
            <a:ext cx="1898650" cy="2389275"/>
          </a:xfrm>
          <a:prstGeom prst="rect">
            <a:avLst/>
          </a:prstGeom>
          <a:noFill/>
          <a:ln>
            <a:noFill/>
          </a:ln>
        </p:spPr>
      </p:pic>
      <p:pic>
        <p:nvPicPr>
          <p:cNvPr id="395" name="Google Shape;395;p70"/>
          <p:cNvPicPr preferRelativeResize="0"/>
          <p:nvPr/>
        </p:nvPicPr>
        <p:blipFill rotWithShape="1">
          <a:blip r:embed="rId4">
            <a:alphaModFix/>
          </a:blip>
          <a:srcRect/>
          <a:stretch/>
        </p:blipFill>
        <p:spPr>
          <a:xfrm>
            <a:off x="9132150" y="296350"/>
            <a:ext cx="2830849" cy="651300"/>
          </a:xfrm>
          <a:prstGeom prst="rect">
            <a:avLst/>
          </a:prstGeom>
          <a:noFill/>
          <a:ln>
            <a:noFill/>
          </a:ln>
        </p:spPr>
      </p:pic>
      <p:sp>
        <p:nvSpPr>
          <p:cNvPr id="396" name="Google Shape;396;p70"/>
          <p:cNvSpPr txBox="1"/>
          <p:nvPr/>
        </p:nvSpPr>
        <p:spPr>
          <a:xfrm>
            <a:off x="5472175" y="456900"/>
            <a:ext cx="1859700" cy="651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600" b="1" dirty="0">
                <a:solidFill>
                  <a:schemeClr val="dk1"/>
                </a:solidFill>
                <a:latin typeface="Helvetica Neue"/>
                <a:ea typeface="Helvetica Neue"/>
                <a:cs typeface="Helvetica Neue"/>
                <a:sym typeface="Helvetica Neue"/>
              </a:rPr>
              <a:t>SOUTHAMPTON CAMPUS</a:t>
            </a:r>
            <a:endParaRPr sz="1600" b="1" dirty="0">
              <a:solidFill>
                <a:schemeClr val="dk1"/>
              </a:solidFill>
              <a:latin typeface="Helvetica Neue"/>
              <a:ea typeface="Helvetica Neue"/>
              <a:cs typeface="Helvetica Neue"/>
              <a:sym typeface="Helvetica Neue"/>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050"/>
          <p:cNvSpPr>
            <a:spLocks noGrp="1" noChangeArrowheads="1"/>
          </p:cNvSpPr>
          <p:nvPr>
            <p:ph type="ctrTitle"/>
          </p:nvPr>
        </p:nvSpPr>
        <p:spPr>
          <a:xfrm>
            <a:off x="1531532" y="1179142"/>
            <a:ext cx="9145056" cy="3219719"/>
          </a:xfrm>
        </p:spPr>
        <p:txBody>
          <a:bodyPr>
            <a:normAutofit fontScale="90000"/>
          </a:bodyPr>
          <a:lstStyle/>
          <a:p>
            <a:pPr eaLnBrk="1" hangingPunct="1">
              <a:defRPr/>
            </a:pPr>
            <a:r>
              <a:rPr lang="en-US" sz="4400" b="1" dirty="0">
                <a:solidFill>
                  <a:srgbClr val="FF0000"/>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t>Applied Health Informatics </a:t>
            </a:r>
            <a:br>
              <a:rPr lang="en-US" sz="4400" b="1" dirty="0">
                <a:solidFill>
                  <a:srgbClr val="FF0000"/>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br>
            <a:r>
              <a:rPr lang="en-US" sz="4400" b="1" dirty="0">
                <a:solidFill>
                  <a:srgbClr val="FF0000"/>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t>Speech Language Pathology Orientation</a:t>
            </a:r>
            <a:br>
              <a:rPr lang="en-US" sz="4400" b="1" dirty="0">
                <a:solidFill>
                  <a:srgbClr val="FF0000"/>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br>
            <a:br>
              <a:rPr lang="en-US" sz="4400" b="1" dirty="0">
                <a:solidFill>
                  <a:srgbClr val="FF0000"/>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br>
            <a:r>
              <a:rPr lang="en-US" sz="3100" b="1" dirty="0">
                <a:solidFill>
                  <a:schemeClr val="tx1"/>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t>School of Health Technology and Management</a:t>
            </a:r>
            <a:br>
              <a:rPr lang="en-US" sz="3100" b="1" dirty="0">
                <a:solidFill>
                  <a:schemeClr val="tx1"/>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br>
            <a:r>
              <a:rPr lang="en-US" sz="3100" b="1" dirty="0">
                <a:solidFill>
                  <a:schemeClr val="tx1"/>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t> Southampton</a:t>
            </a:r>
            <a:br>
              <a:rPr lang="en-US" sz="3100" b="1" dirty="0">
                <a:solidFill>
                  <a:schemeClr val="tx1"/>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br>
            <a:r>
              <a:rPr lang="en-US" sz="3100" b="1" dirty="0">
                <a:solidFill>
                  <a:schemeClr val="tx1"/>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t>Stony Brook University</a:t>
            </a:r>
          </a:p>
        </p:txBody>
      </p:sp>
      <p:sp>
        <p:nvSpPr>
          <p:cNvPr id="18435" name="Rectangle 2051"/>
          <p:cNvSpPr>
            <a:spLocks noGrp="1" noChangeArrowheads="1"/>
          </p:cNvSpPr>
          <p:nvPr>
            <p:ph type="subTitle" idx="1"/>
          </p:nvPr>
        </p:nvSpPr>
        <p:spPr>
          <a:xfrm>
            <a:off x="3561536" y="4630353"/>
            <a:ext cx="5085047" cy="1468192"/>
          </a:xfrm>
        </p:spPr>
        <p:txBody>
          <a:bodyPr/>
          <a:lstStyle/>
          <a:p>
            <a:pPr>
              <a:lnSpc>
                <a:spcPts val="2000"/>
              </a:lnSpc>
            </a:pPr>
            <a:endParaRPr lang="en-US" sz="2800" dirty="0">
              <a:solidFill>
                <a:schemeClr val="accent1"/>
              </a:solidFill>
              <a:latin typeface="Times New Roman" charset="0"/>
            </a:endParaRPr>
          </a:p>
          <a:p>
            <a:pPr>
              <a:lnSpc>
                <a:spcPts val="2000"/>
              </a:lnSpc>
            </a:pPr>
            <a:r>
              <a:rPr lang="en-US" dirty="0">
                <a:solidFill>
                  <a:srgbClr val="FF0000"/>
                </a:solidFill>
                <a:latin typeface="Times New Roman" charset="0"/>
              </a:rPr>
              <a:t>Presented by Karen Joskow Mendelsohn</a:t>
            </a:r>
          </a:p>
          <a:p>
            <a:pPr>
              <a:lnSpc>
                <a:spcPts val="2000"/>
              </a:lnSpc>
            </a:pPr>
            <a:r>
              <a:rPr lang="en-US" dirty="0">
                <a:solidFill>
                  <a:srgbClr val="FF0000"/>
                </a:solidFill>
                <a:latin typeface="Times New Roman" charset="0"/>
              </a:rPr>
              <a:t>Assistant Dean for Academic and Student Affairs</a:t>
            </a:r>
            <a:endParaRPr lang="en-US" sz="2800" dirty="0">
              <a:solidFill>
                <a:schemeClr val="accent1"/>
              </a:solidFill>
              <a:latin typeface="Times New Roman" charset="0"/>
            </a:endParaRPr>
          </a:p>
        </p:txBody>
      </p:sp>
      <p:pic>
        <p:nvPicPr>
          <p:cNvPr id="3076" name="Picture 2053" descr="indexm~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82211" y="3461579"/>
            <a:ext cx="3309789" cy="23375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Google Shape;395;p70"/>
          <p:cNvPicPr preferRelativeResize="0"/>
          <p:nvPr/>
        </p:nvPicPr>
        <p:blipFill rotWithShape="1">
          <a:blip r:embed="rId5">
            <a:alphaModFix/>
          </a:blip>
          <a:srcRect/>
          <a:stretch/>
        </p:blipFill>
        <p:spPr>
          <a:xfrm>
            <a:off x="9132150" y="296350"/>
            <a:ext cx="2830849" cy="651300"/>
          </a:xfrm>
          <a:prstGeom prst="rect">
            <a:avLst/>
          </a:prstGeom>
          <a:noFill/>
          <a:ln>
            <a:noFill/>
          </a:ln>
        </p:spPr>
      </p:pic>
      <p:pic>
        <p:nvPicPr>
          <p:cNvPr id="2" name="Picture 1"/>
          <p:cNvPicPr>
            <a:picLocks noChangeAspect="1"/>
          </p:cNvPicPr>
          <p:nvPr/>
        </p:nvPicPr>
        <p:blipFill>
          <a:blip r:embed="rId6"/>
          <a:stretch>
            <a:fillRect/>
          </a:stretch>
        </p:blipFill>
        <p:spPr>
          <a:xfrm>
            <a:off x="5009732" y="368392"/>
            <a:ext cx="2188654" cy="695004"/>
          </a:xfrm>
          <a:prstGeom prst="rect">
            <a:avLst/>
          </a:prstGeom>
        </p:spPr>
      </p:pic>
    </p:spTree>
    <p:extLst>
      <p:ext uri="{BB962C8B-B14F-4D97-AF65-F5344CB8AC3E}">
        <p14:creationId xmlns:p14="http://schemas.microsoft.com/office/powerpoint/2010/main" val="3941582748"/>
      </p:ext>
    </p:extLst>
  </p:cSld>
  <p:clrMapOvr>
    <a:masterClrMapping/>
  </p:clrMapOvr>
  <p:transition>
    <p:zoom/>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8434"/>
                                        </p:tgtEl>
                                        <p:attrNameLst>
                                          <p:attrName>style.visibility</p:attrName>
                                        </p:attrNameLst>
                                      </p:cBhvr>
                                      <p:to>
                                        <p:strVal val="visible"/>
                                      </p:to>
                                    </p:set>
                                    <p:anim calcmode="lin" valueType="num">
                                      <p:cBhvr>
                                        <p:cTn id="7" dur="500" fill="hold"/>
                                        <p:tgtEl>
                                          <p:spTgt spid="18434"/>
                                        </p:tgtEl>
                                        <p:attrNameLst>
                                          <p:attrName>ppt_w</p:attrName>
                                        </p:attrNameLst>
                                      </p:cBhvr>
                                      <p:tavLst>
                                        <p:tav tm="0">
                                          <p:val>
                                            <p:fltVal val="0"/>
                                          </p:val>
                                        </p:tav>
                                        <p:tav tm="100000">
                                          <p:val>
                                            <p:strVal val="#ppt_w"/>
                                          </p:val>
                                        </p:tav>
                                      </p:tavLst>
                                    </p:anim>
                                    <p:anim calcmode="lin" valueType="num">
                                      <p:cBhvr>
                                        <p:cTn id="8" dur="500" fill="hold"/>
                                        <p:tgtEl>
                                          <p:spTgt spid="18434"/>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8435">
                                            <p:txEl>
                                              <p:pRg st="1" end="1"/>
                                            </p:txEl>
                                          </p:spTgt>
                                        </p:tgtEl>
                                        <p:attrNameLst>
                                          <p:attrName>style.visibility</p:attrName>
                                        </p:attrNameLst>
                                      </p:cBhvr>
                                      <p:to>
                                        <p:strVal val="visible"/>
                                      </p:to>
                                    </p:set>
                                    <p:anim calcmode="lin" valueType="num">
                                      <p:cBhvr additive="base">
                                        <p:cTn id="12" dur="500" fill="hold"/>
                                        <p:tgtEl>
                                          <p:spTgt spid="18435">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8435">
                                            <p:txEl>
                                              <p:pRg st="1" end="1"/>
                                            </p:txEl>
                                          </p:spTgt>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8435">
                                            <p:txEl>
                                              <p:pRg st="2" end="2"/>
                                            </p:txEl>
                                          </p:spTgt>
                                        </p:tgtEl>
                                        <p:attrNameLst>
                                          <p:attrName>style.visibility</p:attrName>
                                        </p:attrNameLst>
                                      </p:cBhvr>
                                      <p:to>
                                        <p:strVal val="visible"/>
                                      </p:to>
                                    </p:set>
                                    <p:anim calcmode="lin" valueType="num">
                                      <p:cBhvr additive="base">
                                        <p:cTn id="17" dur="500" fill="hold"/>
                                        <p:tgtEl>
                                          <p:spTgt spid="18435">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843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autoUpdateAnimBg="0"/>
      <p:bldP spid="18435" grpId="0" build="p" autoUpdateAnimBg="0"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Content Placeholder 2"/>
          <p:cNvSpPr>
            <a:spLocks noGrp="1"/>
          </p:cNvSpPr>
          <p:nvPr>
            <p:ph idx="1"/>
          </p:nvPr>
        </p:nvSpPr>
        <p:spPr/>
        <p:txBody>
          <a:bodyPr/>
          <a:lstStyle/>
          <a:p>
            <a:pPr marL="114300" indent="0" algn="ctr">
              <a:buNone/>
            </a:pPr>
            <a:r>
              <a:rPr lang="en-US" sz="4800" b="1" dirty="0">
                <a:solidFill>
                  <a:srgbClr val="C00000"/>
                </a:solidFill>
                <a:latin typeface="Times New Roman" charset="0"/>
              </a:rPr>
              <a:t>STONY BROOK UNIVERSITY</a:t>
            </a:r>
          </a:p>
          <a:p>
            <a:endParaRPr lang="en-US" b="1" dirty="0">
              <a:latin typeface="Times New Roman" charset="0"/>
            </a:endParaRPr>
          </a:p>
          <a:p>
            <a:r>
              <a:rPr lang="en-US" dirty="0">
                <a:latin typeface="Times New Roman" charset="0"/>
              </a:rPr>
              <a:t>West Campus</a:t>
            </a:r>
          </a:p>
          <a:p>
            <a:r>
              <a:rPr lang="en-US" dirty="0">
                <a:latin typeface="Times New Roman" charset="0"/>
              </a:rPr>
              <a:t>South Campus</a:t>
            </a:r>
          </a:p>
          <a:p>
            <a:r>
              <a:rPr lang="en-US" dirty="0">
                <a:latin typeface="Times New Roman" charset="0"/>
              </a:rPr>
              <a:t>East Campus- Health Sciences Center</a:t>
            </a:r>
          </a:p>
          <a:p>
            <a:r>
              <a:rPr lang="en-US" dirty="0">
                <a:latin typeface="Times New Roman" charset="0"/>
              </a:rPr>
              <a:t>Southampton Location</a:t>
            </a:r>
          </a:p>
        </p:txBody>
      </p:sp>
      <p:pic>
        <p:nvPicPr>
          <p:cNvPr id="5" name="Google Shape;395;p70"/>
          <p:cNvPicPr preferRelativeResize="0"/>
          <p:nvPr/>
        </p:nvPicPr>
        <p:blipFill rotWithShape="1">
          <a:blip r:embed="rId2">
            <a:alphaModFix/>
          </a:blip>
          <a:srcRect/>
          <a:stretch/>
        </p:blipFill>
        <p:spPr>
          <a:xfrm>
            <a:off x="8577330" y="296350"/>
            <a:ext cx="3258355" cy="682444"/>
          </a:xfrm>
          <a:prstGeom prst="rect">
            <a:avLst/>
          </a:prstGeom>
          <a:noFill/>
          <a:ln>
            <a:noFill/>
          </a:ln>
        </p:spPr>
      </p:pic>
      <p:pic>
        <p:nvPicPr>
          <p:cNvPr id="3" name="Picture 2"/>
          <p:cNvPicPr>
            <a:picLocks noChangeAspect="1"/>
          </p:cNvPicPr>
          <p:nvPr/>
        </p:nvPicPr>
        <p:blipFill>
          <a:blip r:embed="rId3"/>
          <a:stretch>
            <a:fillRect/>
          </a:stretch>
        </p:blipFill>
        <p:spPr>
          <a:xfrm>
            <a:off x="5001673" y="445692"/>
            <a:ext cx="2188654" cy="695004"/>
          </a:xfrm>
          <a:prstGeom prst="rect">
            <a:avLst/>
          </a:prstGeom>
        </p:spPr>
      </p:pic>
    </p:spTree>
    <p:extLst>
      <p:ext uri="{BB962C8B-B14F-4D97-AF65-F5344CB8AC3E}">
        <p14:creationId xmlns:p14="http://schemas.microsoft.com/office/powerpoint/2010/main" val="31700088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618186" y="1221078"/>
            <a:ext cx="10766738" cy="4943073"/>
          </a:xfrm>
        </p:spPr>
        <p:txBody>
          <a:bodyPr/>
          <a:lstStyle/>
          <a:p>
            <a:pPr marL="114300" indent="0" algn="ctr">
              <a:buNone/>
            </a:pPr>
            <a:r>
              <a:rPr lang="en-US" sz="4800" b="1" dirty="0">
                <a:solidFill>
                  <a:srgbClr val="C00000"/>
                </a:solidFill>
                <a:latin typeface="Times New Roman" charset="0"/>
              </a:rPr>
              <a:t>HEALTH SCIENCES CENTER</a:t>
            </a:r>
          </a:p>
          <a:p>
            <a:pPr marL="114300" indent="0" algn="ctr">
              <a:buNone/>
            </a:pPr>
            <a:endParaRPr lang="en-US" sz="4800" b="1" dirty="0">
              <a:solidFill>
                <a:srgbClr val="C00000"/>
              </a:solidFill>
              <a:latin typeface="Times New Roman" charset="0"/>
            </a:endParaRPr>
          </a:p>
          <a:p>
            <a:r>
              <a:rPr lang="en-US" dirty="0">
                <a:latin typeface="Times New Roman" charset="0"/>
              </a:rPr>
              <a:t>School of Medicine</a:t>
            </a:r>
          </a:p>
          <a:p>
            <a:r>
              <a:rPr lang="en-US" dirty="0">
                <a:latin typeface="Times New Roman" charset="0"/>
              </a:rPr>
              <a:t>School of Nursing</a:t>
            </a:r>
          </a:p>
          <a:p>
            <a:r>
              <a:rPr lang="en-US" dirty="0">
                <a:latin typeface="Times New Roman" charset="0"/>
              </a:rPr>
              <a:t>School of Social Welfare</a:t>
            </a:r>
          </a:p>
          <a:p>
            <a:r>
              <a:rPr lang="en-US" dirty="0">
                <a:latin typeface="Times New Roman" charset="0"/>
              </a:rPr>
              <a:t>School of Dental Medicine</a:t>
            </a:r>
          </a:p>
          <a:p>
            <a:r>
              <a:rPr lang="en-US" dirty="0">
                <a:latin typeface="Times New Roman" charset="0"/>
              </a:rPr>
              <a:t>School of Health Technology and Management</a:t>
            </a:r>
          </a:p>
        </p:txBody>
      </p:sp>
      <p:pic>
        <p:nvPicPr>
          <p:cNvPr id="4" name="Google Shape;395;p70"/>
          <p:cNvPicPr preferRelativeResize="0"/>
          <p:nvPr/>
        </p:nvPicPr>
        <p:blipFill rotWithShape="1">
          <a:blip r:embed="rId2">
            <a:alphaModFix/>
          </a:blip>
          <a:srcRect/>
          <a:stretch/>
        </p:blipFill>
        <p:spPr>
          <a:xfrm>
            <a:off x="9132150" y="296350"/>
            <a:ext cx="2830849" cy="651300"/>
          </a:xfrm>
          <a:prstGeom prst="rect">
            <a:avLst/>
          </a:prstGeom>
          <a:noFill/>
          <a:ln>
            <a:noFill/>
          </a:ln>
        </p:spPr>
      </p:pic>
      <p:pic>
        <p:nvPicPr>
          <p:cNvPr id="5" name="Picture 4"/>
          <p:cNvPicPr>
            <a:picLocks noChangeAspect="1"/>
          </p:cNvPicPr>
          <p:nvPr/>
        </p:nvPicPr>
        <p:blipFill>
          <a:blip r:embed="rId3"/>
          <a:stretch>
            <a:fillRect/>
          </a:stretch>
        </p:blipFill>
        <p:spPr>
          <a:xfrm>
            <a:off x="4907228" y="389360"/>
            <a:ext cx="2188654" cy="695004"/>
          </a:xfrm>
          <a:prstGeom prst="rect">
            <a:avLst/>
          </a:prstGeom>
        </p:spPr>
      </p:pic>
    </p:spTree>
    <p:extLst>
      <p:ext uri="{BB962C8B-B14F-4D97-AF65-F5344CB8AC3E}">
        <p14:creationId xmlns:p14="http://schemas.microsoft.com/office/powerpoint/2010/main" val="9073511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164892" y="1166648"/>
            <a:ext cx="11403961" cy="1181266"/>
          </a:xfrm>
        </p:spPr>
        <p:txBody>
          <a:bodyPr/>
          <a:lstStyle/>
          <a:p>
            <a:pPr algn="ctr" eaLnBrk="1" hangingPunct="1"/>
            <a:r>
              <a:rPr lang="en-US" sz="4800" b="1" dirty="0">
                <a:solidFill>
                  <a:srgbClr val="C00000"/>
                </a:solidFill>
                <a:latin typeface="Times New Roman" panose="02020603050405020304" pitchFamily="18" charset="0"/>
                <a:cs typeface="Times New Roman" panose="02020603050405020304" pitchFamily="18" charset="0"/>
              </a:rPr>
              <a:t>TEAM APPROACH TO HEALTH CARE (8 of 13)</a:t>
            </a:r>
          </a:p>
        </p:txBody>
      </p:sp>
      <p:pic>
        <p:nvPicPr>
          <p:cNvPr id="6147" name="Picture 4" descr="AG00221_"/>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367214" y="2924175"/>
            <a:ext cx="3240087" cy="2520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3909" name="Rectangle 5"/>
          <p:cNvSpPr>
            <a:spLocks noChangeArrowheads="1"/>
          </p:cNvSpPr>
          <p:nvPr/>
        </p:nvSpPr>
        <p:spPr bwMode="auto">
          <a:xfrm>
            <a:off x="6562726" y="5417739"/>
            <a:ext cx="2089150" cy="360362"/>
          </a:xfrm>
          <a:prstGeom prst="rect">
            <a:avLst/>
          </a:prstGeom>
          <a:solidFill>
            <a:srgbClr val="FFFF00"/>
          </a:solidFill>
          <a:ln w="9525">
            <a:solidFill>
              <a:schemeClr val="tx1"/>
            </a:solidFill>
            <a:miter lim="800000"/>
            <a:headEnd/>
            <a:tailEnd/>
          </a:ln>
        </p:spPr>
        <p:txBody>
          <a:bodyPr wrap="none" anchor="ctr"/>
          <a:lstStyle/>
          <a:p>
            <a:pPr algn="ctr"/>
            <a:r>
              <a:rPr lang="en-US" sz="2000" dirty="0">
                <a:solidFill>
                  <a:schemeClr val="bg2"/>
                </a:solidFill>
              </a:rPr>
              <a:t>Athletic Trainer</a:t>
            </a:r>
          </a:p>
        </p:txBody>
      </p:sp>
      <p:sp>
        <p:nvSpPr>
          <p:cNvPr id="123910" name="Rectangle 6"/>
          <p:cNvSpPr>
            <a:spLocks noChangeArrowheads="1"/>
          </p:cNvSpPr>
          <p:nvPr/>
        </p:nvSpPr>
        <p:spPr bwMode="auto">
          <a:xfrm>
            <a:off x="2063751" y="2492376"/>
            <a:ext cx="3362688" cy="360363"/>
          </a:xfrm>
          <a:prstGeom prst="rect">
            <a:avLst/>
          </a:prstGeom>
          <a:solidFill>
            <a:srgbClr val="FFFF00"/>
          </a:solidFill>
          <a:ln w="9525">
            <a:solidFill>
              <a:schemeClr val="tx1"/>
            </a:solidFill>
            <a:miter lim="800000"/>
            <a:headEnd/>
            <a:tailEnd/>
          </a:ln>
        </p:spPr>
        <p:txBody>
          <a:bodyPr wrap="none" anchor="ctr"/>
          <a:lstStyle/>
          <a:p>
            <a:r>
              <a:rPr lang="en-US" sz="2000" dirty="0">
                <a:solidFill>
                  <a:schemeClr val="bg2"/>
                </a:solidFill>
              </a:rPr>
              <a:t>Clinical Laboratory Scientist</a:t>
            </a:r>
          </a:p>
        </p:txBody>
      </p:sp>
      <p:sp>
        <p:nvSpPr>
          <p:cNvPr id="123911" name="Rectangle 7"/>
          <p:cNvSpPr>
            <a:spLocks noChangeArrowheads="1"/>
          </p:cNvSpPr>
          <p:nvPr/>
        </p:nvSpPr>
        <p:spPr bwMode="auto">
          <a:xfrm>
            <a:off x="6233822" y="2456261"/>
            <a:ext cx="3067676" cy="431800"/>
          </a:xfrm>
          <a:prstGeom prst="rect">
            <a:avLst/>
          </a:prstGeom>
          <a:solidFill>
            <a:srgbClr val="FFFF00"/>
          </a:solidFill>
          <a:ln w="9525">
            <a:solidFill>
              <a:schemeClr val="tx1"/>
            </a:solidFill>
            <a:miter lim="800000"/>
            <a:headEnd/>
            <a:tailEnd/>
          </a:ln>
        </p:spPr>
        <p:txBody>
          <a:bodyPr wrap="none" anchor="ctr"/>
          <a:lstStyle/>
          <a:p>
            <a:pPr algn="ctr"/>
            <a:r>
              <a:rPr lang="en-US" sz="2000" dirty="0">
                <a:solidFill>
                  <a:srgbClr val="003399"/>
                </a:solidFill>
              </a:rPr>
              <a:t>Applied</a:t>
            </a:r>
            <a:r>
              <a:rPr lang="en-US" sz="2000" dirty="0">
                <a:solidFill>
                  <a:schemeClr val="bg2"/>
                </a:solidFill>
              </a:rPr>
              <a:t> Health </a:t>
            </a:r>
            <a:r>
              <a:rPr lang="en-US" sz="2000" dirty="0">
                <a:solidFill>
                  <a:srgbClr val="003399"/>
                </a:solidFill>
              </a:rPr>
              <a:t>Informatics</a:t>
            </a:r>
          </a:p>
        </p:txBody>
      </p:sp>
      <p:sp>
        <p:nvSpPr>
          <p:cNvPr id="123912" name="Rectangle 8"/>
          <p:cNvSpPr>
            <a:spLocks noChangeArrowheads="1"/>
          </p:cNvSpPr>
          <p:nvPr/>
        </p:nvSpPr>
        <p:spPr bwMode="auto">
          <a:xfrm>
            <a:off x="1649464" y="3428208"/>
            <a:ext cx="2574327" cy="369091"/>
          </a:xfrm>
          <a:prstGeom prst="rect">
            <a:avLst/>
          </a:prstGeom>
          <a:solidFill>
            <a:srgbClr val="FFFF00"/>
          </a:solidFill>
          <a:ln w="9525">
            <a:solidFill>
              <a:schemeClr val="tx1"/>
            </a:solidFill>
            <a:miter lim="800000"/>
            <a:headEnd/>
            <a:tailEnd/>
          </a:ln>
        </p:spPr>
        <p:txBody>
          <a:bodyPr wrap="none" anchor="ctr"/>
          <a:lstStyle/>
          <a:p>
            <a:pPr algn="ctr"/>
            <a:r>
              <a:rPr lang="en-US" sz="2000" dirty="0">
                <a:solidFill>
                  <a:schemeClr val="bg2"/>
                </a:solidFill>
              </a:rPr>
              <a:t>Respiratory Therapist</a:t>
            </a:r>
          </a:p>
        </p:txBody>
      </p:sp>
      <p:sp>
        <p:nvSpPr>
          <p:cNvPr id="123913" name="Rectangle 9"/>
          <p:cNvSpPr>
            <a:spLocks noChangeArrowheads="1"/>
          </p:cNvSpPr>
          <p:nvPr/>
        </p:nvSpPr>
        <p:spPr bwMode="auto">
          <a:xfrm>
            <a:off x="3432175" y="5805488"/>
            <a:ext cx="2174146" cy="360362"/>
          </a:xfrm>
          <a:prstGeom prst="rect">
            <a:avLst/>
          </a:prstGeom>
          <a:solidFill>
            <a:srgbClr val="FFFF00"/>
          </a:solidFill>
          <a:ln w="9525">
            <a:solidFill>
              <a:schemeClr val="tx1"/>
            </a:solidFill>
            <a:miter lim="800000"/>
            <a:headEnd/>
            <a:tailEnd/>
          </a:ln>
        </p:spPr>
        <p:txBody>
          <a:bodyPr wrap="none" anchor="ctr"/>
          <a:lstStyle/>
          <a:p>
            <a:pPr algn="ctr"/>
            <a:r>
              <a:rPr lang="en-US" sz="2000" dirty="0">
                <a:solidFill>
                  <a:schemeClr val="bg2"/>
                </a:solidFill>
              </a:rPr>
              <a:t>Physical Therapist</a:t>
            </a:r>
          </a:p>
        </p:txBody>
      </p:sp>
      <p:sp>
        <p:nvSpPr>
          <p:cNvPr id="123914" name="Rectangle 10"/>
          <p:cNvSpPr>
            <a:spLocks noChangeArrowheads="1"/>
          </p:cNvSpPr>
          <p:nvPr/>
        </p:nvSpPr>
        <p:spPr bwMode="auto">
          <a:xfrm>
            <a:off x="8094616" y="3428208"/>
            <a:ext cx="2503429" cy="369091"/>
          </a:xfrm>
          <a:prstGeom prst="rect">
            <a:avLst/>
          </a:prstGeom>
          <a:solidFill>
            <a:srgbClr val="FFFF00"/>
          </a:solidFill>
          <a:ln w="9525">
            <a:solidFill>
              <a:schemeClr val="tx1"/>
            </a:solidFill>
            <a:miter lim="800000"/>
            <a:headEnd/>
            <a:tailEnd/>
          </a:ln>
        </p:spPr>
        <p:txBody>
          <a:bodyPr wrap="none" anchor="ctr"/>
          <a:lstStyle/>
          <a:p>
            <a:pPr algn="ctr"/>
            <a:r>
              <a:rPr lang="en-US" sz="2000" dirty="0">
                <a:solidFill>
                  <a:schemeClr val="bg2"/>
                </a:solidFill>
              </a:rPr>
              <a:t>Physician Assistant</a:t>
            </a:r>
          </a:p>
        </p:txBody>
      </p:sp>
      <p:sp>
        <p:nvSpPr>
          <p:cNvPr id="123915" name="Rectangle 11"/>
          <p:cNvSpPr>
            <a:spLocks noChangeArrowheads="1"/>
          </p:cNvSpPr>
          <p:nvPr/>
        </p:nvSpPr>
        <p:spPr bwMode="auto">
          <a:xfrm>
            <a:off x="2063552" y="4653136"/>
            <a:ext cx="2160240" cy="648072"/>
          </a:xfrm>
          <a:prstGeom prst="rect">
            <a:avLst/>
          </a:prstGeom>
          <a:solidFill>
            <a:srgbClr val="FFFF00"/>
          </a:solidFill>
          <a:ln w="9525">
            <a:solidFill>
              <a:schemeClr val="tx1"/>
            </a:solidFill>
            <a:miter lim="800000"/>
            <a:headEnd/>
            <a:tailEnd/>
          </a:ln>
        </p:spPr>
        <p:txBody>
          <a:bodyPr wrap="none" anchor="ctr"/>
          <a:lstStyle/>
          <a:p>
            <a:pPr algn="ctr"/>
            <a:r>
              <a:rPr lang="en-US" sz="2000" dirty="0">
                <a:solidFill>
                  <a:schemeClr val="bg2"/>
                </a:solidFill>
              </a:rPr>
              <a:t>Speech Language</a:t>
            </a:r>
          </a:p>
          <a:p>
            <a:pPr algn="ctr"/>
            <a:r>
              <a:rPr lang="en-US" sz="2000" dirty="0">
                <a:solidFill>
                  <a:schemeClr val="bg2"/>
                </a:solidFill>
              </a:rPr>
              <a:t>Pathology</a:t>
            </a:r>
          </a:p>
        </p:txBody>
      </p:sp>
      <p:sp>
        <p:nvSpPr>
          <p:cNvPr id="123916" name="Rectangle 12"/>
          <p:cNvSpPr>
            <a:spLocks noChangeArrowheads="1"/>
          </p:cNvSpPr>
          <p:nvPr/>
        </p:nvSpPr>
        <p:spPr bwMode="auto">
          <a:xfrm>
            <a:off x="7535862" y="4508501"/>
            <a:ext cx="3062183" cy="360363"/>
          </a:xfrm>
          <a:prstGeom prst="rect">
            <a:avLst/>
          </a:prstGeom>
          <a:solidFill>
            <a:srgbClr val="FFFF00"/>
          </a:solidFill>
          <a:ln w="9525">
            <a:solidFill>
              <a:schemeClr val="tx1"/>
            </a:solidFill>
            <a:miter lim="800000"/>
            <a:headEnd/>
            <a:tailEnd/>
          </a:ln>
        </p:spPr>
        <p:txBody>
          <a:bodyPr wrap="none" anchor="ctr"/>
          <a:lstStyle/>
          <a:p>
            <a:pPr algn="ctr"/>
            <a:r>
              <a:rPr lang="en-US" sz="2000" dirty="0">
                <a:solidFill>
                  <a:schemeClr val="bg2"/>
                </a:solidFill>
              </a:rPr>
              <a:t>Occupational Therapist</a:t>
            </a:r>
          </a:p>
        </p:txBody>
      </p:sp>
      <p:pic>
        <p:nvPicPr>
          <p:cNvPr id="12" name="Google Shape;395;p70"/>
          <p:cNvPicPr preferRelativeResize="0"/>
          <p:nvPr/>
        </p:nvPicPr>
        <p:blipFill rotWithShape="1">
          <a:blip r:embed="rId4">
            <a:alphaModFix/>
          </a:blip>
          <a:srcRect/>
          <a:stretch/>
        </p:blipFill>
        <p:spPr>
          <a:xfrm>
            <a:off x="8679304" y="230024"/>
            <a:ext cx="3512695" cy="849268"/>
          </a:xfrm>
          <a:prstGeom prst="rect">
            <a:avLst/>
          </a:prstGeom>
          <a:noFill/>
          <a:ln>
            <a:noFill/>
          </a:ln>
        </p:spPr>
      </p:pic>
      <p:pic>
        <p:nvPicPr>
          <p:cNvPr id="2" name="Picture 1"/>
          <p:cNvPicPr>
            <a:picLocks noChangeAspect="1"/>
          </p:cNvPicPr>
          <p:nvPr/>
        </p:nvPicPr>
        <p:blipFill>
          <a:blip r:embed="rId5"/>
          <a:stretch>
            <a:fillRect/>
          </a:stretch>
        </p:blipFill>
        <p:spPr>
          <a:xfrm>
            <a:off x="4892930" y="374856"/>
            <a:ext cx="2188654" cy="695004"/>
          </a:xfrm>
          <a:prstGeom prst="rect">
            <a:avLst/>
          </a:prstGeom>
        </p:spPr>
      </p:pic>
    </p:spTree>
    <p:extLst>
      <p:ext uri="{BB962C8B-B14F-4D97-AF65-F5344CB8AC3E}">
        <p14:creationId xmlns:p14="http://schemas.microsoft.com/office/powerpoint/2010/main" val="43224106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23910"/>
                                        </p:tgtEl>
                                        <p:attrNameLst>
                                          <p:attrName>style.visibility</p:attrName>
                                        </p:attrNameLst>
                                      </p:cBhvr>
                                      <p:to>
                                        <p:strVal val="visible"/>
                                      </p:to>
                                    </p:set>
                                    <p:animEffect transition="in" filter="checkerboard(across)">
                                      <p:cBhvr>
                                        <p:cTn id="7" dur="500"/>
                                        <p:tgtEl>
                                          <p:spTgt spid="1239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23914"/>
                                        </p:tgtEl>
                                        <p:attrNameLst>
                                          <p:attrName>style.visibility</p:attrName>
                                        </p:attrNameLst>
                                      </p:cBhvr>
                                      <p:to>
                                        <p:strVal val="visible"/>
                                      </p:to>
                                    </p:set>
                                    <p:animEffect transition="in" filter="checkerboard(across)">
                                      <p:cBhvr>
                                        <p:cTn id="12" dur="500"/>
                                        <p:tgtEl>
                                          <p:spTgt spid="12391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23909"/>
                                        </p:tgtEl>
                                        <p:attrNameLst>
                                          <p:attrName>style.visibility</p:attrName>
                                        </p:attrNameLst>
                                      </p:cBhvr>
                                      <p:to>
                                        <p:strVal val="visible"/>
                                      </p:to>
                                    </p:set>
                                    <p:animEffect transition="in" filter="checkerboard(across)">
                                      <p:cBhvr>
                                        <p:cTn id="17" dur="500"/>
                                        <p:tgtEl>
                                          <p:spTgt spid="12390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23911"/>
                                        </p:tgtEl>
                                        <p:attrNameLst>
                                          <p:attrName>style.visibility</p:attrName>
                                        </p:attrNameLst>
                                      </p:cBhvr>
                                      <p:to>
                                        <p:strVal val="visible"/>
                                      </p:to>
                                    </p:set>
                                    <p:animEffect transition="in" filter="checkerboard(across)">
                                      <p:cBhvr>
                                        <p:cTn id="22" dur="500"/>
                                        <p:tgtEl>
                                          <p:spTgt spid="12391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23915"/>
                                        </p:tgtEl>
                                        <p:attrNameLst>
                                          <p:attrName>style.visibility</p:attrName>
                                        </p:attrNameLst>
                                      </p:cBhvr>
                                      <p:to>
                                        <p:strVal val="visible"/>
                                      </p:to>
                                    </p:set>
                                    <p:animEffect transition="in" filter="checkerboard(across)">
                                      <p:cBhvr>
                                        <p:cTn id="27" dur="500"/>
                                        <p:tgtEl>
                                          <p:spTgt spid="12391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23912"/>
                                        </p:tgtEl>
                                        <p:attrNameLst>
                                          <p:attrName>style.visibility</p:attrName>
                                        </p:attrNameLst>
                                      </p:cBhvr>
                                      <p:to>
                                        <p:strVal val="visible"/>
                                      </p:to>
                                    </p:set>
                                    <p:animEffect transition="in" filter="checkerboard(across)">
                                      <p:cBhvr>
                                        <p:cTn id="32" dur="500"/>
                                        <p:tgtEl>
                                          <p:spTgt spid="12391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123916"/>
                                        </p:tgtEl>
                                        <p:attrNameLst>
                                          <p:attrName>style.visibility</p:attrName>
                                        </p:attrNameLst>
                                      </p:cBhvr>
                                      <p:to>
                                        <p:strVal val="visible"/>
                                      </p:to>
                                    </p:set>
                                    <p:animEffect transition="in" filter="checkerboard(across)">
                                      <p:cBhvr>
                                        <p:cTn id="37" dur="500"/>
                                        <p:tgtEl>
                                          <p:spTgt spid="123916"/>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123913"/>
                                        </p:tgtEl>
                                        <p:attrNameLst>
                                          <p:attrName>style.visibility</p:attrName>
                                        </p:attrNameLst>
                                      </p:cBhvr>
                                      <p:to>
                                        <p:strVal val="visible"/>
                                      </p:to>
                                    </p:set>
                                    <p:animEffect transition="in" filter="checkerboard(across)">
                                      <p:cBhvr>
                                        <p:cTn id="42" dur="500"/>
                                        <p:tgtEl>
                                          <p:spTgt spid="1239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9" grpId="0" animBg="1"/>
      <p:bldP spid="123910" grpId="0" animBg="1"/>
      <p:bldP spid="123911" grpId="0" animBg="1"/>
      <p:bldP spid="123912" grpId="0" animBg="1"/>
      <p:bldP spid="123913" grpId="0" animBg="1"/>
      <p:bldP spid="123914" grpId="0" animBg="1"/>
      <p:bldP spid="123915" grpId="0" animBg="1"/>
      <p:bldP spid="1239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8" name="Rectangle 2"/>
          <p:cNvSpPr>
            <a:spLocks noGrp="1" noChangeArrowheads="1"/>
          </p:cNvSpPr>
          <p:nvPr>
            <p:ph type="title"/>
          </p:nvPr>
        </p:nvSpPr>
        <p:spPr>
          <a:xfrm>
            <a:off x="193183" y="1094703"/>
            <a:ext cx="11629623" cy="824249"/>
          </a:xfrm>
        </p:spPr>
        <p:txBody>
          <a:bodyPr>
            <a:noAutofit/>
          </a:bodyPr>
          <a:lstStyle/>
          <a:p>
            <a:pPr algn="ctr" eaLnBrk="1" hangingPunct="1"/>
            <a:r>
              <a:rPr lang="en-US" sz="3800" b="1" dirty="0">
                <a:solidFill>
                  <a:srgbClr val="C00000"/>
                </a:solidFill>
                <a:latin typeface="Times New Roman" panose="02020603050405020304" pitchFamily="18" charset="0"/>
                <a:cs typeface="Times New Roman" panose="02020603050405020304" pitchFamily="18" charset="0"/>
              </a:rPr>
              <a:t>Health Sciences Center (HSC): Resources for Students</a:t>
            </a:r>
          </a:p>
        </p:txBody>
      </p:sp>
      <p:sp>
        <p:nvSpPr>
          <p:cNvPr id="7171" name="Rectangle 3"/>
          <p:cNvSpPr>
            <a:spLocks noGrp="1" noChangeArrowheads="1"/>
          </p:cNvSpPr>
          <p:nvPr>
            <p:ph type="body" idx="1"/>
          </p:nvPr>
        </p:nvSpPr>
        <p:spPr>
          <a:xfrm>
            <a:off x="2363273" y="2066005"/>
            <a:ext cx="7419304" cy="4005934"/>
          </a:xfrm>
        </p:spPr>
        <p:txBody>
          <a:bodyPr/>
          <a:lstStyle/>
          <a:p>
            <a:pPr eaLnBrk="1" hangingPunct="1"/>
            <a:r>
              <a:rPr lang="en-US" sz="3000" dirty="0">
                <a:latin typeface="Times New Roman" charset="0"/>
              </a:rPr>
              <a:t>HSC Office of Student Services</a:t>
            </a:r>
          </a:p>
          <a:p>
            <a:pPr eaLnBrk="1" hangingPunct="1">
              <a:buFont typeface="Wingdings" charset="0"/>
              <a:buNone/>
            </a:pPr>
            <a:r>
              <a:rPr lang="en-US" sz="2400" dirty="0">
                <a:latin typeface="Times New Roman" charset="0"/>
                <a:hlinkClick r:id="rId2"/>
              </a:rPr>
              <a:t>http://www.stonybrook.edu/hscstudents/</a:t>
            </a:r>
            <a:r>
              <a:rPr lang="en-US" sz="2400" dirty="0">
                <a:latin typeface="Times New Roman" charset="0"/>
              </a:rPr>
              <a:t> </a:t>
            </a:r>
          </a:p>
          <a:p>
            <a:pPr lvl="2" eaLnBrk="1" hangingPunct="1"/>
            <a:r>
              <a:rPr lang="en-US" dirty="0">
                <a:latin typeface="Times New Roman" charset="0"/>
              </a:rPr>
              <a:t>Financial Aid </a:t>
            </a:r>
            <a:r>
              <a:rPr lang="en-US" sz="2000" dirty="0">
                <a:latin typeface="Times New Roman" charset="0"/>
              </a:rPr>
              <a:t>(minimum 6 credits enrollment per term)</a:t>
            </a:r>
            <a:endParaRPr lang="en-US" dirty="0">
              <a:latin typeface="Times New Roman" charset="0"/>
            </a:endParaRPr>
          </a:p>
          <a:p>
            <a:pPr lvl="2" eaLnBrk="1" hangingPunct="1"/>
            <a:r>
              <a:rPr lang="en-US" dirty="0">
                <a:latin typeface="Times New Roman" charset="0"/>
              </a:rPr>
              <a:t>Admissions</a:t>
            </a:r>
          </a:p>
          <a:p>
            <a:pPr lvl="2" eaLnBrk="1" hangingPunct="1">
              <a:buFont typeface="Wingdings" charset="0"/>
              <a:buNone/>
            </a:pPr>
            <a:r>
              <a:rPr lang="en-US" dirty="0">
                <a:latin typeface="Times New Roman" charset="0"/>
              </a:rPr>
              <a:t>    631 444-2111</a:t>
            </a:r>
          </a:p>
          <a:p>
            <a:pPr eaLnBrk="1" hangingPunct="1"/>
            <a:r>
              <a:rPr lang="en-US" sz="3000" dirty="0">
                <a:latin typeface="Times New Roman" charset="0"/>
              </a:rPr>
              <a:t>Bursar/Student Accounts</a:t>
            </a:r>
          </a:p>
          <a:p>
            <a:pPr eaLnBrk="1" hangingPunct="1">
              <a:buFont typeface="Wingdings" charset="0"/>
              <a:buNone/>
            </a:pPr>
            <a:r>
              <a:rPr lang="en-US" sz="2400" dirty="0">
                <a:latin typeface="Times New Roman" charset="0"/>
                <a:hlinkClick r:id="rId3"/>
              </a:rPr>
              <a:t>http://www.stonybrook.edu/bursar/tuition/professional/</a:t>
            </a:r>
            <a:endParaRPr lang="en-US" sz="4000" dirty="0">
              <a:latin typeface="Times New Roman" charset="0"/>
            </a:endParaRPr>
          </a:p>
          <a:p>
            <a:pPr eaLnBrk="1" hangingPunct="1"/>
            <a:r>
              <a:rPr lang="en-US" sz="3000" dirty="0">
                <a:latin typeface="Times New Roman" charset="0"/>
              </a:rPr>
              <a:t>HSC Library and Southampton Library</a:t>
            </a:r>
          </a:p>
          <a:p>
            <a:pPr eaLnBrk="1" hangingPunct="1">
              <a:buFont typeface="Wingdings" charset="0"/>
              <a:buNone/>
            </a:pPr>
            <a:r>
              <a:rPr lang="en-US" sz="2400" dirty="0">
                <a:latin typeface="Times New Roman" charset="0"/>
                <a:hlinkClick r:id="rId4"/>
              </a:rPr>
              <a:t>http://www.hsclib.sunysb.edu/</a:t>
            </a:r>
            <a:r>
              <a:rPr lang="en-US" sz="2400" dirty="0">
                <a:latin typeface="Times New Roman" charset="0"/>
              </a:rPr>
              <a:t> </a:t>
            </a:r>
          </a:p>
        </p:txBody>
      </p:sp>
      <p:pic>
        <p:nvPicPr>
          <p:cNvPr id="6" name="Google Shape;395;p70"/>
          <p:cNvPicPr preferRelativeResize="0"/>
          <p:nvPr/>
        </p:nvPicPr>
        <p:blipFill rotWithShape="1">
          <a:blip r:embed="rId5">
            <a:alphaModFix/>
          </a:blip>
          <a:srcRect/>
          <a:stretch/>
        </p:blipFill>
        <p:spPr>
          <a:xfrm>
            <a:off x="9132150" y="296350"/>
            <a:ext cx="2830849" cy="651300"/>
          </a:xfrm>
          <a:prstGeom prst="rect">
            <a:avLst/>
          </a:prstGeom>
          <a:noFill/>
          <a:ln>
            <a:noFill/>
          </a:ln>
        </p:spPr>
      </p:pic>
      <p:sp>
        <p:nvSpPr>
          <p:cNvPr id="5" name="Google Shape;338;p63"/>
          <p:cNvSpPr txBox="1">
            <a:spLocks/>
          </p:cNvSpPr>
          <p:nvPr/>
        </p:nvSpPr>
        <p:spPr>
          <a:xfrm>
            <a:off x="4978161" y="355358"/>
            <a:ext cx="2189528" cy="65129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SzPts val="1400"/>
              <a:buFont typeface="Arial"/>
              <a:buNone/>
              <a:defRPr sz="1600" b="0" i="0" u="none" strike="noStrike" cap="none">
                <a:solidFill>
                  <a:srgbClr val="000000"/>
                </a:solidFill>
                <a:latin typeface="Helvetica Neue"/>
                <a:ea typeface="Helvetica Neue"/>
                <a:cs typeface="Helvetica Neue"/>
                <a:sym typeface="Helvetica Neue"/>
              </a:defRPr>
            </a:lvl1pPr>
            <a:lvl2pPr marR="0" lvl="1" algn="r" rtl="0">
              <a:lnSpc>
                <a:spcPct val="100000"/>
              </a:lnSpc>
              <a:spcBef>
                <a:spcPts val="0"/>
              </a:spcBef>
              <a:spcAft>
                <a:spcPts val="0"/>
              </a:spcAft>
              <a:buClr>
                <a:srgbClr val="000000"/>
              </a:buClr>
              <a:buSzPts val="1400"/>
              <a:buFont typeface="Arial"/>
              <a:buNone/>
              <a:defRPr sz="5400" b="0" i="0" u="none" strike="noStrike" cap="none" baseline="30000">
                <a:solidFill>
                  <a:schemeClr val="lt1"/>
                </a:solidFill>
                <a:latin typeface="Helvetica Neue"/>
                <a:ea typeface="Helvetica Neue"/>
                <a:cs typeface="Helvetica Neue"/>
                <a:sym typeface="Helvetica Neue"/>
              </a:defRPr>
            </a:lvl2pPr>
            <a:lvl3pPr marR="0" lvl="2" algn="r" rtl="0">
              <a:lnSpc>
                <a:spcPct val="100000"/>
              </a:lnSpc>
              <a:spcBef>
                <a:spcPts val="0"/>
              </a:spcBef>
              <a:spcAft>
                <a:spcPts val="0"/>
              </a:spcAft>
              <a:buClr>
                <a:srgbClr val="000000"/>
              </a:buClr>
              <a:buSzPts val="1400"/>
              <a:buFont typeface="Arial"/>
              <a:buNone/>
              <a:defRPr sz="5400" b="0" i="0" u="none" strike="noStrike" cap="none" baseline="30000">
                <a:solidFill>
                  <a:schemeClr val="lt1"/>
                </a:solidFill>
                <a:latin typeface="Helvetica Neue"/>
                <a:ea typeface="Helvetica Neue"/>
                <a:cs typeface="Helvetica Neue"/>
                <a:sym typeface="Helvetica Neue"/>
              </a:defRPr>
            </a:lvl3pPr>
            <a:lvl4pPr marR="0" lvl="3" algn="r" rtl="0">
              <a:lnSpc>
                <a:spcPct val="100000"/>
              </a:lnSpc>
              <a:spcBef>
                <a:spcPts val="0"/>
              </a:spcBef>
              <a:spcAft>
                <a:spcPts val="0"/>
              </a:spcAft>
              <a:buClr>
                <a:srgbClr val="000000"/>
              </a:buClr>
              <a:buSzPts val="1400"/>
              <a:buFont typeface="Arial"/>
              <a:buNone/>
              <a:defRPr sz="5400" b="0" i="0" u="none" strike="noStrike" cap="none" baseline="30000">
                <a:solidFill>
                  <a:schemeClr val="lt1"/>
                </a:solidFill>
                <a:latin typeface="Helvetica Neue"/>
                <a:ea typeface="Helvetica Neue"/>
                <a:cs typeface="Helvetica Neue"/>
                <a:sym typeface="Helvetica Neue"/>
              </a:defRPr>
            </a:lvl4pPr>
            <a:lvl5pPr marR="0" lvl="4" algn="r" rtl="0">
              <a:lnSpc>
                <a:spcPct val="100000"/>
              </a:lnSpc>
              <a:spcBef>
                <a:spcPts val="0"/>
              </a:spcBef>
              <a:spcAft>
                <a:spcPts val="0"/>
              </a:spcAft>
              <a:buClr>
                <a:srgbClr val="000000"/>
              </a:buClr>
              <a:buSzPts val="1400"/>
              <a:buFont typeface="Arial"/>
              <a:buNone/>
              <a:defRPr sz="5400" b="0" i="0" u="none" strike="noStrike" cap="none" baseline="30000">
                <a:solidFill>
                  <a:schemeClr val="lt1"/>
                </a:solidFill>
                <a:latin typeface="Helvetica Neue"/>
                <a:ea typeface="Helvetica Neue"/>
                <a:cs typeface="Helvetica Neue"/>
                <a:sym typeface="Helvetica Neue"/>
              </a:defRPr>
            </a:lvl5pPr>
            <a:lvl6pPr marR="0" lvl="5" algn="r" rtl="0">
              <a:lnSpc>
                <a:spcPct val="100000"/>
              </a:lnSpc>
              <a:spcBef>
                <a:spcPts val="0"/>
              </a:spcBef>
              <a:spcAft>
                <a:spcPts val="0"/>
              </a:spcAft>
              <a:buClr>
                <a:srgbClr val="000000"/>
              </a:buClr>
              <a:buSzPts val="1400"/>
              <a:buFont typeface="Arial"/>
              <a:buNone/>
              <a:defRPr sz="5400" b="0" i="0" u="none" strike="noStrike" cap="none" baseline="30000">
                <a:solidFill>
                  <a:schemeClr val="lt1"/>
                </a:solidFill>
                <a:latin typeface="Helvetica Neue"/>
                <a:ea typeface="Helvetica Neue"/>
                <a:cs typeface="Helvetica Neue"/>
                <a:sym typeface="Helvetica Neue"/>
              </a:defRPr>
            </a:lvl6pPr>
            <a:lvl7pPr marR="0" lvl="6" algn="r" rtl="0">
              <a:lnSpc>
                <a:spcPct val="100000"/>
              </a:lnSpc>
              <a:spcBef>
                <a:spcPts val="0"/>
              </a:spcBef>
              <a:spcAft>
                <a:spcPts val="0"/>
              </a:spcAft>
              <a:buClr>
                <a:srgbClr val="000000"/>
              </a:buClr>
              <a:buSzPts val="1400"/>
              <a:buFont typeface="Arial"/>
              <a:buNone/>
              <a:defRPr sz="5400" b="0" i="0" u="none" strike="noStrike" cap="none" baseline="30000">
                <a:solidFill>
                  <a:schemeClr val="lt1"/>
                </a:solidFill>
                <a:latin typeface="Helvetica Neue"/>
                <a:ea typeface="Helvetica Neue"/>
                <a:cs typeface="Helvetica Neue"/>
                <a:sym typeface="Helvetica Neue"/>
              </a:defRPr>
            </a:lvl7pPr>
            <a:lvl8pPr marR="0" lvl="7" algn="r" rtl="0">
              <a:lnSpc>
                <a:spcPct val="100000"/>
              </a:lnSpc>
              <a:spcBef>
                <a:spcPts val="0"/>
              </a:spcBef>
              <a:spcAft>
                <a:spcPts val="0"/>
              </a:spcAft>
              <a:buClr>
                <a:srgbClr val="000000"/>
              </a:buClr>
              <a:buSzPts val="1400"/>
              <a:buFont typeface="Arial"/>
              <a:buNone/>
              <a:defRPr sz="5400" b="0" i="0" u="none" strike="noStrike" cap="none" baseline="30000">
                <a:solidFill>
                  <a:schemeClr val="lt1"/>
                </a:solidFill>
                <a:latin typeface="Helvetica Neue"/>
                <a:ea typeface="Helvetica Neue"/>
                <a:cs typeface="Helvetica Neue"/>
                <a:sym typeface="Helvetica Neue"/>
              </a:defRPr>
            </a:lvl8pPr>
            <a:lvl9pPr marR="0" lvl="8" algn="r" rtl="0">
              <a:lnSpc>
                <a:spcPct val="100000"/>
              </a:lnSpc>
              <a:spcBef>
                <a:spcPts val="0"/>
              </a:spcBef>
              <a:spcAft>
                <a:spcPts val="0"/>
              </a:spcAft>
              <a:buClr>
                <a:srgbClr val="000000"/>
              </a:buClr>
              <a:buSzPts val="1400"/>
              <a:buFont typeface="Arial"/>
              <a:buNone/>
              <a:defRPr sz="5400" b="0" i="0" u="none" strike="noStrike" cap="none" baseline="30000">
                <a:solidFill>
                  <a:schemeClr val="lt1"/>
                </a:solidFill>
                <a:latin typeface="Helvetica Neue"/>
                <a:ea typeface="Helvetica Neue"/>
                <a:cs typeface="Helvetica Neue"/>
                <a:sym typeface="Helvetica Neue"/>
              </a:defRPr>
            </a:lvl9pPr>
          </a:lstStyle>
          <a:p>
            <a:pPr algn="ctr"/>
            <a:r>
              <a:rPr lang="en-US" b="1">
                <a:solidFill>
                  <a:schemeClr val="dk1"/>
                </a:solidFill>
              </a:rPr>
              <a:t>SOUTHAMPTON CAMPUS</a:t>
            </a:r>
            <a:endParaRPr lang="en-US" b="1" dirty="0">
              <a:solidFill>
                <a:schemeClr val="dk1"/>
              </a:solidFill>
            </a:endParaRPr>
          </a:p>
        </p:txBody>
      </p:sp>
    </p:spTree>
    <p:extLst>
      <p:ext uri="{BB962C8B-B14F-4D97-AF65-F5344CB8AC3E}">
        <p14:creationId xmlns:p14="http://schemas.microsoft.com/office/powerpoint/2010/main" val="38200460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46" name="Rectangle 2"/>
          <p:cNvSpPr>
            <a:spLocks noGrp="1" noChangeArrowheads="1"/>
          </p:cNvSpPr>
          <p:nvPr>
            <p:ph type="title"/>
          </p:nvPr>
        </p:nvSpPr>
        <p:spPr>
          <a:xfrm>
            <a:off x="509666" y="1146221"/>
            <a:ext cx="11287593" cy="1275008"/>
          </a:xfrm>
        </p:spPr>
        <p:txBody>
          <a:bodyPr/>
          <a:lstStyle/>
          <a:p>
            <a:pPr algn="ctr" eaLnBrk="1" hangingPunct="1"/>
            <a:br>
              <a:rPr lang="en-US" sz="4000" b="1" dirty="0">
                <a:solidFill>
                  <a:srgbClr val="C00000"/>
                </a:solidFill>
                <a:latin typeface="Arial" charset="0"/>
              </a:rPr>
            </a:br>
            <a:r>
              <a:rPr lang="en-US" sz="4400" b="1" dirty="0">
                <a:solidFill>
                  <a:srgbClr val="C00000"/>
                </a:solidFill>
                <a:latin typeface="Times New Roman" panose="02020603050405020304" pitchFamily="18" charset="0"/>
                <a:cs typeface="Times New Roman" panose="02020603050405020304" pitchFamily="18" charset="0"/>
              </a:rPr>
              <a:t>WHAT YOU NEED TO KNOW </a:t>
            </a:r>
            <a:br>
              <a:rPr lang="en-US" sz="4800" b="1" dirty="0">
                <a:solidFill>
                  <a:srgbClr val="C00000"/>
                </a:solidFill>
                <a:latin typeface="Times New Roman" panose="02020603050405020304" pitchFamily="18" charset="0"/>
                <a:cs typeface="Times New Roman" panose="02020603050405020304" pitchFamily="18" charset="0"/>
              </a:rPr>
            </a:br>
            <a:r>
              <a:rPr lang="en-US" sz="4000" b="1" dirty="0">
                <a:solidFill>
                  <a:srgbClr val="C00000"/>
                </a:solidFill>
                <a:latin typeface="Times New Roman" panose="02020603050405020304" pitchFamily="18" charset="0"/>
                <a:cs typeface="Times New Roman" panose="02020603050405020304" pitchFamily="18" charset="0"/>
              </a:rPr>
              <a:t>Before Enrollment</a:t>
            </a:r>
            <a:br>
              <a:rPr lang="en-US" sz="4800" b="1" dirty="0">
                <a:solidFill>
                  <a:srgbClr val="C00000"/>
                </a:solidFill>
                <a:latin typeface="Times New Roman" panose="02020603050405020304" pitchFamily="18" charset="0"/>
                <a:cs typeface="Times New Roman" panose="02020603050405020304" pitchFamily="18" charset="0"/>
              </a:rPr>
            </a:br>
            <a:endParaRPr lang="en-US" sz="4800" b="1" dirty="0">
              <a:solidFill>
                <a:srgbClr val="C00000"/>
              </a:solidFill>
              <a:latin typeface="Times New Roman" panose="02020603050405020304" pitchFamily="18" charset="0"/>
              <a:cs typeface="Times New Roman" panose="02020603050405020304" pitchFamily="18" charset="0"/>
            </a:endParaRPr>
          </a:p>
        </p:txBody>
      </p:sp>
      <p:sp>
        <p:nvSpPr>
          <p:cNvPr id="8195" name="Rectangle 3"/>
          <p:cNvSpPr>
            <a:spLocks noGrp="1" noChangeArrowheads="1"/>
          </p:cNvSpPr>
          <p:nvPr>
            <p:ph type="body" sz="half" idx="1"/>
          </p:nvPr>
        </p:nvSpPr>
        <p:spPr>
          <a:xfrm>
            <a:off x="1809751" y="2606921"/>
            <a:ext cx="8678863" cy="3761233"/>
          </a:xfrm>
        </p:spPr>
        <p:txBody>
          <a:bodyPr/>
          <a:lstStyle/>
          <a:p>
            <a:pPr marL="0" indent="0">
              <a:buNone/>
              <a:defRPr/>
            </a:pPr>
            <a:r>
              <a:rPr lang="en-US" sz="2400" dirty="0">
                <a:ea typeface="+mn-ea"/>
              </a:rPr>
              <a:t> </a:t>
            </a:r>
            <a:r>
              <a:rPr lang="en-US" sz="2400" dirty="0">
                <a:latin typeface="Times New Roman" panose="02020603050405020304" pitchFamily="18" charset="0"/>
                <a:ea typeface="+mn-ea"/>
                <a:cs typeface="Times New Roman" panose="02020603050405020304" pitchFamily="18" charset="0"/>
              </a:rPr>
              <a:t>Academic Calendar-Modules </a:t>
            </a:r>
          </a:p>
          <a:p>
            <a:pPr indent="-457200">
              <a:defRPr/>
            </a:pPr>
            <a:r>
              <a:rPr lang="en-US" sz="2400" dirty="0">
                <a:latin typeface="Times New Roman" panose="02020603050405020304" pitchFamily="18" charset="0"/>
                <a:ea typeface="+mn-ea"/>
                <a:cs typeface="Times New Roman" panose="02020603050405020304" pitchFamily="18" charset="0"/>
              </a:rPr>
              <a:t>Email accounts - you must use your</a:t>
            </a:r>
          </a:p>
          <a:p>
            <a:pPr marL="0" indent="0">
              <a:buNone/>
              <a:defRPr/>
            </a:pPr>
            <a:r>
              <a:rPr lang="en-US" sz="2400" dirty="0">
                <a:latin typeface="Times New Roman" panose="02020603050405020304" pitchFamily="18" charset="0"/>
                <a:ea typeface="+mn-ea"/>
                <a:cs typeface="Times New Roman" panose="02020603050405020304" pitchFamily="18" charset="0"/>
              </a:rPr>
              <a:t>     Stonybrook.edu email account</a:t>
            </a:r>
          </a:p>
          <a:p>
            <a:pPr indent="-457200">
              <a:defRPr/>
            </a:pPr>
            <a:r>
              <a:rPr lang="en-US" sz="2400" dirty="0">
                <a:latin typeface="Times New Roman" panose="02020603050405020304" pitchFamily="18" charset="0"/>
                <a:ea typeface="+mn-ea"/>
                <a:cs typeface="Times New Roman" panose="02020603050405020304" pitchFamily="18" charset="0"/>
              </a:rPr>
              <a:t>ID Badges are required</a:t>
            </a:r>
          </a:p>
          <a:p>
            <a:pPr indent="-457200">
              <a:defRPr/>
            </a:pPr>
            <a:r>
              <a:rPr lang="en-US" sz="2400" dirty="0">
                <a:latin typeface="Times New Roman" panose="02020603050405020304" pitchFamily="18" charset="0"/>
                <a:ea typeface="+mn-ea"/>
                <a:cs typeface="Times New Roman" panose="02020603050405020304" pitchFamily="18" charset="0"/>
              </a:rPr>
              <a:t>Outstanding conditions of admission- must be submitted a.s.a.p. but no later than next week</a:t>
            </a:r>
          </a:p>
          <a:p>
            <a:pPr eaLnBrk="1" hangingPunct="1">
              <a:buFont typeface="Wingdings" pitchFamily="2" charset="2"/>
              <a:buNone/>
              <a:defRPr/>
            </a:pPr>
            <a:endParaRPr lang="en-US" sz="2400" dirty="0">
              <a:ea typeface="+mn-ea"/>
            </a:endParaRPr>
          </a:p>
          <a:p>
            <a:pPr eaLnBrk="1" hangingPunct="1">
              <a:buFont typeface="Wingdings" pitchFamily="2" charset="2"/>
              <a:buNone/>
              <a:defRPr/>
            </a:pPr>
            <a:r>
              <a:rPr lang="en-US" sz="2400" dirty="0">
                <a:ea typeface="+mn-ea"/>
              </a:rPr>
              <a:t>(Student Health History and Examination Forms)</a:t>
            </a:r>
          </a:p>
        </p:txBody>
      </p:sp>
      <p:pic>
        <p:nvPicPr>
          <p:cNvPr id="8196" name="Picture 8" descr="banners2"/>
          <p:cNvPicPr>
            <a:picLocks noGrp="1" noChangeAspect="1" noChangeArrowheads="1"/>
          </p:cNvPicPr>
          <p:nvPr>
            <p:ph sz="half" idx="2"/>
          </p:nvPr>
        </p:nvPicPr>
        <p:blipFill>
          <a:blip r:embed="rId2" cstate="email">
            <a:extLst>
              <a:ext uri="{28A0092B-C50C-407E-A947-70E740481C1C}">
                <a14:useLocalDpi xmlns:a14="http://schemas.microsoft.com/office/drawing/2010/main" val="0"/>
              </a:ext>
            </a:extLst>
          </a:blip>
          <a:srcRect/>
          <a:stretch>
            <a:fillRect/>
          </a:stretch>
        </p:blipFill>
        <p:spPr>
          <a:xfrm>
            <a:off x="9132150" y="2002665"/>
            <a:ext cx="2890837" cy="2168525"/>
          </a:xfrm>
          <a:noFill/>
        </p:spPr>
      </p:pic>
      <p:pic>
        <p:nvPicPr>
          <p:cNvPr id="5" name="Google Shape;395;p70"/>
          <p:cNvPicPr preferRelativeResize="0"/>
          <p:nvPr/>
        </p:nvPicPr>
        <p:blipFill rotWithShape="1">
          <a:blip r:embed="rId3">
            <a:alphaModFix/>
          </a:blip>
          <a:srcRect/>
          <a:stretch/>
        </p:blipFill>
        <p:spPr>
          <a:xfrm>
            <a:off x="9132150" y="296350"/>
            <a:ext cx="2830849" cy="651300"/>
          </a:xfrm>
          <a:prstGeom prst="rect">
            <a:avLst/>
          </a:prstGeom>
          <a:noFill/>
          <a:ln>
            <a:noFill/>
          </a:ln>
        </p:spPr>
      </p:pic>
      <p:pic>
        <p:nvPicPr>
          <p:cNvPr id="2" name="Picture 1"/>
          <p:cNvPicPr>
            <a:picLocks noChangeAspect="1"/>
          </p:cNvPicPr>
          <p:nvPr/>
        </p:nvPicPr>
        <p:blipFill>
          <a:blip r:embed="rId4"/>
          <a:stretch>
            <a:fillRect/>
          </a:stretch>
        </p:blipFill>
        <p:spPr>
          <a:xfrm>
            <a:off x="5054855" y="351932"/>
            <a:ext cx="2188654" cy="695004"/>
          </a:xfrm>
          <a:prstGeom prst="rect">
            <a:avLst/>
          </a:prstGeom>
        </p:spPr>
      </p:pic>
    </p:spTree>
    <p:extLst>
      <p:ext uri="{BB962C8B-B14F-4D97-AF65-F5344CB8AC3E}">
        <p14:creationId xmlns:p14="http://schemas.microsoft.com/office/powerpoint/2010/main" val="26006579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sz="half" idx="1"/>
          </p:nvPr>
        </p:nvSpPr>
        <p:spPr>
          <a:xfrm>
            <a:off x="489397" y="1080368"/>
            <a:ext cx="11114468" cy="5281930"/>
          </a:xfrm>
        </p:spPr>
        <p:txBody>
          <a:bodyPr/>
          <a:lstStyle/>
          <a:p>
            <a:pPr marL="25400" indent="0" algn="ctr" eaLnBrk="1" hangingPunct="1">
              <a:buNone/>
            </a:pPr>
            <a:r>
              <a:rPr lang="en-US" sz="4400" b="1" dirty="0">
                <a:solidFill>
                  <a:srgbClr val="C00000"/>
                </a:solidFill>
                <a:latin typeface="Times New Roman" charset="0"/>
              </a:rPr>
              <a:t>WHAT YOU NEED TO KNOW</a:t>
            </a:r>
          </a:p>
          <a:p>
            <a:pPr eaLnBrk="1" hangingPunct="1"/>
            <a:r>
              <a:rPr lang="en-US" sz="2400" dirty="0">
                <a:latin typeface="Times New Roman" charset="0"/>
              </a:rPr>
              <a:t>Communication from SBU vs. SHTM</a:t>
            </a:r>
          </a:p>
          <a:p>
            <a:pPr eaLnBrk="1" hangingPunct="1"/>
            <a:r>
              <a:rPr lang="en-US" sz="2400" dirty="0">
                <a:latin typeface="Times New Roman" charset="0"/>
              </a:rPr>
              <a:t>SBU- may be interesting but check with us</a:t>
            </a:r>
          </a:p>
          <a:p>
            <a:pPr lvl="1"/>
            <a:r>
              <a:rPr lang="en-US" dirty="0">
                <a:latin typeface="Times New Roman" charset="0"/>
              </a:rPr>
              <a:t>SHTM-important</a:t>
            </a:r>
          </a:p>
          <a:p>
            <a:pPr lvl="1"/>
            <a:r>
              <a:rPr lang="en-US" dirty="0">
                <a:latin typeface="Times New Roman" charset="0"/>
              </a:rPr>
              <a:t>AHI or SLP- important</a:t>
            </a:r>
          </a:p>
          <a:p>
            <a:pPr lvl="1"/>
            <a:r>
              <a:rPr lang="en-US" dirty="0">
                <a:latin typeface="Times New Roman" charset="0"/>
              </a:rPr>
              <a:t>Graduate School- not relevant</a:t>
            </a:r>
          </a:p>
          <a:p>
            <a:pPr eaLnBrk="1" hangingPunct="1"/>
            <a:endParaRPr lang="en-US" sz="2400" dirty="0">
              <a:latin typeface="Times New Roman" charset="0"/>
            </a:endParaRPr>
          </a:p>
          <a:p>
            <a:pPr eaLnBrk="1" hangingPunct="1"/>
            <a:r>
              <a:rPr lang="en-US" sz="2400" dirty="0">
                <a:latin typeface="Times New Roman" charset="0"/>
              </a:rPr>
              <a:t>Academic requirements</a:t>
            </a:r>
          </a:p>
          <a:p>
            <a:pPr lvl="1" eaLnBrk="1" hangingPunct="1"/>
            <a:r>
              <a:rPr lang="en-US" dirty="0">
                <a:latin typeface="Times New Roman" charset="0"/>
              </a:rPr>
              <a:t>Health Sciences Bulletin </a:t>
            </a:r>
          </a:p>
          <a:p>
            <a:pPr lvl="1" eaLnBrk="1" hangingPunct="1"/>
            <a:r>
              <a:rPr lang="en-US" dirty="0">
                <a:latin typeface="Times New Roman" charset="0"/>
              </a:rPr>
              <a:t>SHTM and Program Academic </a:t>
            </a:r>
          </a:p>
          <a:p>
            <a:pPr marL="457200" lvl="1" indent="0">
              <a:buNone/>
            </a:pPr>
            <a:r>
              <a:rPr lang="en-US" dirty="0">
                <a:latin typeface="Times New Roman" charset="0"/>
              </a:rPr>
              <a:t>          Policies and Procedures Handbook</a:t>
            </a:r>
          </a:p>
          <a:p>
            <a:pPr lvl="1" eaLnBrk="1" hangingPunct="1"/>
            <a:endParaRPr lang="en-US" dirty="0">
              <a:latin typeface="Times New Roman" charset="0"/>
            </a:endParaRPr>
          </a:p>
          <a:p>
            <a:pPr lvl="1" eaLnBrk="1" hangingPunct="1"/>
            <a:endParaRPr lang="en-US" dirty="0">
              <a:latin typeface="Times New Roman" charset="0"/>
            </a:endParaRPr>
          </a:p>
        </p:txBody>
      </p:sp>
      <p:pic>
        <p:nvPicPr>
          <p:cNvPr id="9220" name="Picture 6" descr="patio trees changing"/>
          <p:cNvPicPr>
            <a:picLocks noGrp="1" noChangeAspect="1" noChangeArrowheads="1"/>
          </p:cNvPicPr>
          <p:nvPr>
            <p:ph sz="half" idx="2"/>
          </p:nvPr>
        </p:nvPicPr>
        <p:blipFill>
          <a:blip r:embed="rId2" cstate="email">
            <a:extLst>
              <a:ext uri="{28A0092B-C50C-407E-A947-70E740481C1C}">
                <a14:useLocalDpi xmlns:a14="http://schemas.microsoft.com/office/drawing/2010/main" val="0"/>
              </a:ext>
            </a:extLst>
          </a:blip>
          <a:srcRect/>
          <a:stretch>
            <a:fillRect/>
          </a:stretch>
        </p:blipFill>
        <p:spPr>
          <a:xfrm>
            <a:off x="7776290" y="2698327"/>
            <a:ext cx="3568700" cy="2676525"/>
          </a:xfrm>
          <a:noFill/>
        </p:spPr>
      </p:pic>
      <p:pic>
        <p:nvPicPr>
          <p:cNvPr id="5" name="Google Shape;395;p70"/>
          <p:cNvPicPr preferRelativeResize="0"/>
          <p:nvPr/>
        </p:nvPicPr>
        <p:blipFill rotWithShape="1">
          <a:blip r:embed="rId3">
            <a:alphaModFix/>
          </a:blip>
          <a:srcRect/>
          <a:stretch/>
        </p:blipFill>
        <p:spPr>
          <a:xfrm>
            <a:off x="9053848" y="296349"/>
            <a:ext cx="3138152" cy="784019"/>
          </a:xfrm>
          <a:prstGeom prst="rect">
            <a:avLst/>
          </a:prstGeom>
          <a:noFill/>
          <a:ln>
            <a:noFill/>
          </a:ln>
        </p:spPr>
      </p:pic>
      <p:pic>
        <p:nvPicPr>
          <p:cNvPr id="2" name="Picture 1"/>
          <p:cNvPicPr>
            <a:picLocks noChangeAspect="1"/>
          </p:cNvPicPr>
          <p:nvPr/>
        </p:nvPicPr>
        <p:blipFill>
          <a:blip r:embed="rId4"/>
          <a:stretch>
            <a:fillRect/>
          </a:stretch>
        </p:blipFill>
        <p:spPr>
          <a:xfrm>
            <a:off x="4952304" y="385364"/>
            <a:ext cx="2188654" cy="695004"/>
          </a:xfrm>
          <a:prstGeom prst="rect">
            <a:avLst/>
          </a:prstGeom>
        </p:spPr>
      </p:pic>
    </p:spTree>
    <p:extLst>
      <p:ext uri="{BB962C8B-B14F-4D97-AF65-F5344CB8AC3E}">
        <p14:creationId xmlns:p14="http://schemas.microsoft.com/office/powerpoint/2010/main" val="7243517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0" name="Rectangle 2"/>
          <p:cNvSpPr>
            <a:spLocks noGrp="1" noChangeArrowheads="1"/>
          </p:cNvSpPr>
          <p:nvPr>
            <p:ph type="title"/>
          </p:nvPr>
        </p:nvSpPr>
        <p:spPr>
          <a:xfrm>
            <a:off x="9337183" y="296659"/>
            <a:ext cx="2854817" cy="723900"/>
          </a:xfrm>
        </p:spPr>
        <p:txBody>
          <a:bodyPr/>
          <a:lstStyle/>
          <a:p>
            <a:pPr eaLnBrk="1" hangingPunct="1"/>
            <a:endParaRPr lang="en-US" dirty="0">
              <a:latin typeface="Arial" charset="0"/>
            </a:endParaRPr>
          </a:p>
        </p:txBody>
      </p:sp>
      <p:sp>
        <p:nvSpPr>
          <p:cNvPr id="10243" name="Rectangle 3"/>
          <p:cNvSpPr>
            <a:spLocks noGrp="1" noChangeArrowheads="1"/>
          </p:cNvSpPr>
          <p:nvPr>
            <p:ph type="body" idx="1"/>
          </p:nvPr>
        </p:nvSpPr>
        <p:spPr>
          <a:xfrm>
            <a:off x="437882" y="1020560"/>
            <a:ext cx="11603864" cy="4221142"/>
          </a:xfrm>
        </p:spPr>
        <p:txBody>
          <a:bodyPr/>
          <a:lstStyle/>
          <a:p>
            <a:pPr marL="114300" indent="0" algn="ctr">
              <a:buNone/>
            </a:pPr>
            <a:r>
              <a:rPr lang="en-US" sz="4400" b="1" dirty="0">
                <a:solidFill>
                  <a:srgbClr val="C00000"/>
                </a:solidFill>
                <a:latin typeface="Times New Roman" charset="0"/>
              </a:rPr>
              <a:t>WHAT YOU NEED TO KNOW</a:t>
            </a:r>
          </a:p>
          <a:p>
            <a:pPr marL="114300" indent="0" algn="ctr">
              <a:buNone/>
            </a:pPr>
            <a:endParaRPr lang="en-US" sz="1400" b="1" dirty="0">
              <a:solidFill>
                <a:srgbClr val="C00000"/>
              </a:solidFill>
              <a:latin typeface="Times New Roman" charset="0"/>
            </a:endParaRPr>
          </a:p>
          <a:p>
            <a:pPr eaLnBrk="1" hangingPunct="1"/>
            <a:r>
              <a:rPr lang="en-US" sz="2800" dirty="0">
                <a:latin typeface="Times New Roman" charset="0"/>
              </a:rPr>
              <a:t>Americans with Disability Act</a:t>
            </a:r>
          </a:p>
          <a:p>
            <a:pPr eaLnBrk="1" hangingPunct="1"/>
            <a:r>
              <a:rPr lang="en-US" sz="2800" dirty="0">
                <a:latin typeface="Times New Roman" charset="0"/>
              </a:rPr>
              <a:t>If you have a physical, psychological, medical or learning disability that may impact your course work, please contact Student Accessibility Support Center (SASC)</a:t>
            </a:r>
          </a:p>
          <a:p>
            <a:pPr lvl="1" eaLnBrk="1" hangingPunct="1"/>
            <a:r>
              <a:rPr lang="en-US" sz="2800" i="1" dirty="0">
                <a:latin typeface="Times New Roman" charset="0"/>
              </a:rPr>
              <a:t>They will determine what accommodations are necessary and appropriate.  All information and documentation is confidential. </a:t>
            </a:r>
          </a:p>
          <a:p>
            <a:pPr marL="457200" lvl="1" indent="0">
              <a:buNone/>
            </a:pPr>
            <a:r>
              <a:rPr lang="en-US" sz="2800" dirty="0">
                <a:latin typeface="Times New Roman" charset="0"/>
              </a:rPr>
              <a:t>Phone: (631 632-6748)   Email: </a:t>
            </a:r>
            <a:r>
              <a:rPr lang="en-US" sz="2800" u="sng" dirty="0">
                <a:solidFill>
                  <a:srgbClr val="003399"/>
                </a:solidFill>
                <a:latin typeface="Times New Roman" charset="0"/>
              </a:rPr>
              <a:t>sasc@stonybrook.edu</a:t>
            </a:r>
            <a:endParaRPr lang="en-US" dirty="0">
              <a:latin typeface="Times New Roman" charset="0"/>
            </a:endParaRPr>
          </a:p>
        </p:txBody>
      </p:sp>
      <p:pic>
        <p:nvPicPr>
          <p:cNvPr id="4" name="Google Shape;395;p70"/>
          <p:cNvPicPr preferRelativeResize="0"/>
          <p:nvPr/>
        </p:nvPicPr>
        <p:blipFill rotWithShape="1">
          <a:blip r:embed="rId2">
            <a:alphaModFix/>
          </a:blip>
          <a:srcRect/>
          <a:stretch/>
        </p:blipFill>
        <p:spPr>
          <a:xfrm>
            <a:off x="9132150" y="296350"/>
            <a:ext cx="3059850" cy="651300"/>
          </a:xfrm>
          <a:prstGeom prst="rect">
            <a:avLst/>
          </a:prstGeom>
          <a:noFill/>
          <a:ln>
            <a:noFill/>
          </a:ln>
        </p:spPr>
      </p:pic>
      <p:pic>
        <p:nvPicPr>
          <p:cNvPr id="2" name="Picture 1"/>
          <p:cNvPicPr>
            <a:picLocks noChangeAspect="1"/>
          </p:cNvPicPr>
          <p:nvPr/>
        </p:nvPicPr>
        <p:blipFill>
          <a:blip r:embed="rId3"/>
          <a:stretch>
            <a:fillRect/>
          </a:stretch>
        </p:blipFill>
        <p:spPr>
          <a:xfrm>
            <a:off x="5145487" y="428450"/>
            <a:ext cx="2188654" cy="695004"/>
          </a:xfrm>
          <a:prstGeom prst="rect">
            <a:avLst/>
          </a:prstGeom>
        </p:spPr>
      </p:pic>
    </p:spTree>
    <p:extLst>
      <p:ext uri="{BB962C8B-B14F-4D97-AF65-F5344CB8AC3E}">
        <p14:creationId xmlns:p14="http://schemas.microsoft.com/office/powerpoint/2010/main" val="23166557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650804" y="276393"/>
            <a:ext cx="3257862" cy="751602"/>
          </a:xfrm>
          <a:prstGeom prst="rect">
            <a:avLst/>
          </a:prstGeom>
        </p:spPr>
      </p:pic>
      <p:sp>
        <p:nvSpPr>
          <p:cNvPr id="11267" name="Content Placeholder 2"/>
          <p:cNvSpPr>
            <a:spLocks noGrp="1"/>
          </p:cNvSpPr>
          <p:nvPr>
            <p:ph idx="1"/>
          </p:nvPr>
        </p:nvSpPr>
        <p:spPr>
          <a:xfrm>
            <a:off x="682580" y="1068946"/>
            <a:ext cx="11509419" cy="6360555"/>
          </a:xfrm>
        </p:spPr>
        <p:txBody>
          <a:bodyPr/>
          <a:lstStyle/>
          <a:p>
            <a:pPr marL="114300" indent="0" algn="ctr">
              <a:buNone/>
            </a:pPr>
            <a:r>
              <a:rPr lang="en-US" sz="4400" b="1" dirty="0">
                <a:solidFill>
                  <a:srgbClr val="C00000"/>
                </a:solidFill>
                <a:latin typeface="Times New Roman" charset="0"/>
              </a:rPr>
              <a:t>ENROLLMENT, TUITION AND FEES</a:t>
            </a:r>
          </a:p>
          <a:p>
            <a:endParaRPr lang="en-US" sz="2400" dirty="0">
              <a:latin typeface="Times New Roman" charset="0"/>
            </a:endParaRPr>
          </a:p>
          <a:p>
            <a:pPr>
              <a:lnSpc>
                <a:spcPct val="150000"/>
              </a:lnSpc>
            </a:pPr>
            <a:r>
              <a:rPr lang="en-US" sz="2400" dirty="0">
                <a:latin typeface="Times New Roman" charset="0"/>
              </a:rPr>
              <a:t>All enrollment is done via SOLAR- please be sure to click GET HELP for instructions</a:t>
            </a:r>
          </a:p>
          <a:p>
            <a:pPr>
              <a:lnSpc>
                <a:spcPct val="150000"/>
              </a:lnSpc>
            </a:pPr>
            <a:r>
              <a:rPr lang="en-US" sz="2400" dirty="0">
                <a:latin typeface="Times New Roman" charset="0"/>
              </a:rPr>
              <a:t>Students must enroll prior to the first day of the term</a:t>
            </a:r>
          </a:p>
          <a:p>
            <a:r>
              <a:rPr lang="en-US" sz="2400" dirty="0">
                <a:latin typeface="Times New Roman" charset="0"/>
              </a:rPr>
              <a:t>Refer to the Health Sciences Academic Calendar for specific enrollment dates: </a:t>
            </a:r>
            <a:r>
              <a:rPr lang="en-US" sz="2400" dirty="0">
                <a:latin typeface="Times New Roman" charset="0"/>
                <a:hlinkClick r:id="rId3"/>
              </a:rPr>
              <a:t>http://www.stonybrook.edu/commcms/hsstudents/recordsandregistration/calendars</a:t>
            </a:r>
            <a:endParaRPr lang="en-US" sz="2400" dirty="0">
              <a:latin typeface="Times New Roman" charset="0"/>
            </a:endParaRPr>
          </a:p>
          <a:p>
            <a:pPr marL="114300" indent="0">
              <a:buNone/>
            </a:pPr>
            <a:endParaRPr lang="en-US" sz="700" dirty="0">
              <a:latin typeface="Times New Roman" charset="0"/>
            </a:endParaRPr>
          </a:p>
          <a:p>
            <a:r>
              <a:rPr lang="en-US" sz="2400" dirty="0">
                <a:latin typeface="Times New Roman" charset="0"/>
              </a:rPr>
              <a:t>Tuition liability: Refer to the Bursar/Student Accounts website for specific information </a:t>
            </a:r>
            <a:r>
              <a:rPr lang="en-US" sz="2400" dirty="0">
                <a:latin typeface="Times New Roman" charset="0"/>
                <a:hlinkClick r:id="rId4"/>
              </a:rPr>
              <a:t>http://www.stonybrook.edu/bursar/</a:t>
            </a:r>
            <a:r>
              <a:rPr lang="en-US" sz="2400" dirty="0">
                <a:latin typeface="Times New Roman" charset="0"/>
              </a:rPr>
              <a:t>  </a:t>
            </a:r>
          </a:p>
          <a:p>
            <a:pPr>
              <a:buFont typeface="Wingdings" charset="0"/>
              <a:buNone/>
            </a:pPr>
            <a:r>
              <a:rPr lang="en-US" sz="2400" dirty="0">
                <a:latin typeface="Times New Roman" charset="0"/>
              </a:rPr>
              <a:t>     Tuition and Fees: (Click tuition and fees link)</a:t>
            </a:r>
          </a:p>
        </p:txBody>
      </p:sp>
      <p:pic>
        <p:nvPicPr>
          <p:cNvPr id="4" name="Picture 3"/>
          <p:cNvPicPr>
            <a:picLocks noChangeAspect="1"/>
          </p:cNvPicPr>
          <p:nvPr/>
        </p:nvPicPr>
        <p:blipFill>
          <a:blip r:embed="rId5"/>
          <a:stretch>
            <a:fillRect/>
          </a:stretch>
        </p:blipFill>
        <p:spPr>
          <a:xfrm>
            <a:off x="5342962" y="377389"/>
            <a:ext cx="2188654" cy="695004"/>
          </a:xfrm>
          <a:prstGeom prst="rect">
            <a:avLst/>
          </a:prstGeom>
        </p:spPr>
      </p:pic>
    </p:spTree>
    <p:extLst>
      <p:ext uri="{BB962C8B-B14F-4D97-AF65-F5344CB8AC3E}">
        <p14:creationId xmlns:p14="http://schemas.microsoft.com/office/powerpoint/2010/main" val="23983185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63"/>
          <p:cNvSpPr txBox="1">
            <a:spLocks noGrp="1"/>
          </p:cNvSpPr>
          <p:nvPr>
            <p:ph type="title"/>
          </p:nvPr>
        </p:nvSpPr>
        <p:spPr>
          <a:xfrm>
            <a:off x="5173210" y="296361"/>
            <a:ext cx="2189528" cy="651298"/>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b="1" dirty="0">
                <a:solidFill>
                  <a:schemeClr val="dk1"/>
                </a:solidFill>
              </a:rPr>
              <a:t>SOUTHAMPTON CAMPUS</a:t>
            </a:r>
            <a:endParaRPr b="1" dirty="0">
              <a:solidFill>
                <a:schemeClr val="dk1"/>
              </a:solidFill>
            </a:endParaRPr>
          </a:p>
        </p:txBody>
      </p:sp>
      <p:pic>
        <p:nvPicPr>
          <p:cNvPr id="339" name="Google Shape;339;p63"/>
          <p:cNvPicPr preferRelativeResize="0"/>
          <p:nvPr/>
        </p:nvPicPr>
        <p:blipFill rotWithShape="1">
          <a:blip r:embed="rId3">
            <a:alphaModFix/>
          </a:blip>
          <a:srcRect/>
          <a:stretch/>
        </p:blipFill>
        <p:spPr>
          <a:xfrm>
            <a:off x="9132150" y="296350"/>
            <a:ext cx="2878225" cy="651300"/>
          </a:xfrm>
          <a:prstGeom prst="rect">
            <a:avLst/>
          </a:prstGeom>
          <a:noFill/>
          <a:ln>
            <a:noFill/>
          </a:ln>
        </p:spPr>
      </p:pic>
      <p:sp>
        <p:nvSpPr>
          <p:cNvPr id="340" name="Google Shape;340;p63"/>
          <p:cNvSpPr txBox="1">
            <a:spLocks noGrp="1"/>
          </p:cNvSpPr>
          <p:nvPr>
            <p:ph type="body" idx="1"/>
          </p:nvPr>
        </p:nvSpPr>
        <p:spPr>
          <a:xfrm>
            <a:off x="1524000" y="1302600"/>
            <a:ext cx="8990400" cy="4998300"/>
          </a:xfrm>
          <a:prstGeom prst="rect">
            <a:avLst/>
          </a:prstGeom>
          <a:noFill/>
          <a:ln>
            <a:noFill/>
          </a:ln>
        </p:spPr>
        <p:txBody>
          <a:bodyPr spcFirstLastPara="1" wrap="square" lIns="0" tIns="45700" rIns="91425" bIns="45700" anchor="t" anchorCtr="0">
            <a:noAutofit/>
          </a:bodyPr>
          <a:lstStyle/>
          <a:p>
            <a:pPr marL="0" lvl="0" indent="0" algn="ctr" rtl="0">
              <a:lnSpc>
                <a:spcPct val="200000"/>
              </a:lnSpc>
              <a:spcBef>
                <a:spcPts val="0"/>
              </a:spcBef>
              <a:spcAft>
                <a:spcPts val="0"/>
              </a:spcAft>
              <a:buSzPts val="4400"/>
              <a:buNone/>
            </a:pPr>
            <a:r>
              <a:rPr lang="en-US" sz="3600" b="1" dirty="0">
                <a:solidFill>
                  <a:srgbClr val="B60225"/>
                </a:solidFill>
              </a:rPr>
              <a:t>Margaret Sheryll</a:t>
            </a:r>
            <a:endParaRPr sz="3600" b="1" dirty="0"/>
          </a:p>
          <a:p>
            <a:pPr marL="365760" lvl="0" indent="-365760" rtl="0">
              <a:lnSpc>
                <a:spcPct val="150000"/>
              </a:lnSpc>
              <a:spcBef>
                <a:spcPts val="480"/>
              </a:spcBef>
              <a:spcAft>
                <a:spcPts val="0"/>
              </a:spcAft>
              <a:buSzPts val="2400"/>
              <a:buFont typeface="Wingdings" pitchFamily="2" charset="2"/>
              <a:buChar char="§"/>
            </a:pPr>
            <a:r>
              <a:rPr lang="en-US" sz="2000" dirty="0"/>
              <a:t>Office of the Dean – Southampton Operations Coordinator</a:t>
            </a:r>
          </a:p>
          <a:p>
            <a:pPr marL="365760" indent="-365760">
              <a:spcBef>
                <a:spcPts val="480"/>
              </a:spcBef>
              <a:buSzPts val="2400"/>
              <a:buFont typeface="Wingdings" pitchFamily="2" charset="2"/>
              <a:buChar char="§"/>
            </a:pPr>
            <a:r>
              <a:rPr lang="en-US" sz="2000" dirty="0"/>
              <a:t>Resource and Liaison for any non-academic issues or concerns you have on campus, i.e., facilities, transportation, job opportunities, etc.</a:t>
            </a:r>
            <a:endParaRPr sz="2000" dirty="0"/>
          </a:p>
          <a:p>
            <a:pPr marL="365760" lvl="0" indent="-353060" rtl="0">
              <a:spcBef>
                <a:spcPts val="480"/>
              </a:spcBef>
              <a:spcAft>
                <a:spcPts val="0"/>
              </a:spcAft>
              <a:buSzPts val="2200"/>
              <a:buFont typeface="Wingdings" pitchFamily="2" charset="2"/>
              <a:buChar char="§"/>
            </a:pPr>
            <a:r>
              <a:rPr lang="en-US" sz="2000" i="1" dirty="0"/>
              <a:t>Office: New Library – Level 2 Room 208</a:t>
            </a:r>
            <a:endParaRPr sz="2000" i="1" dirty="0"/>
          </a:p>
          <a:p>
            <a:pPr marL="365760" lvl="0" indent="-353060" rtl="0">
              <a:spcBef>
                <a:spcPts val="480"/>
              </a:spcBef>
              <a:spcAft>
                <a:spcPts val="0"/>
              </a:spcAft>
              <a:buSzPts val="2200"/>
              <a:buFont typeface="Wingdings" pitchFamily="2" charset="2"/>
              <a:buChar char="§"/>
            </a:pPr>
            <a:r>
              <a:rPr lang="en-US" sz="2000" i="1" dirty="0"/>
              <a:t>Email: Margaret.Sheryll@Stonybrook.edu</a:t>
            </a:r>
            <a:endParaRPr sz="2000" i="1" dirty="0"/>
          </a:p>
          <a:p>
            <a:pPr marL="381000" lvl="0" rtl="0">
              <a:spcBef>
                <a:spcPts val="560"/>
              </a:spcBef>
              <a:spcAft>
                <a:spcPts val="0"/>
              </a:spcAft>
              <a:buSzPts val="2200"/>
              <a:buFont typeface="Wingdings" pitchFamily="2" charset="2"/>
              <a:buChar char="§"/>
            </a:pPr>
            <a:r>
              <a:rPr lang="en-US" sz="2000" i="1" dirty="0"/>
              <a:t>Phone: 631-632-5131</a:t>
            </a:r>
            <a:endParaRPr sz="2000" i="1" dirty="0"/>
          </a:p>
          <a:p>
            <a:pPr marL="365760" lvl="0" indent="0" algn="ctr" rtl="0">
              <a:spcBef>
                <a:spcPts val="560"/>
              </a:spcBef>
              <a:spcAft>
                <a:spcPts val="0"/>
              </a:spcAft>
              <a:buNone/>
            </a:pPr>
            <a:endParaRPr sz="2800" dirty="0"/>
          </a:p>
          <a:p>
            <a:pPr marL="365760" lvl="0" indent="-187959" algn="ctr" rtl="0">
              <a:spcBef>
                <a:spcPts val="560"/>
              </a:spcBef>
              <a:spcAft>
                <a:spcPts val="0"/>
              </a:spcAft>
              <a:buSzPts val="2800"/>
              <a:buNone/>
            </a:pPr>
            <a:endParaRPr sz="2800" dirty="0"/>
          </a:p>
          <a:p>
            <a:pPr marL="365760" lvl="0" indent="-187959" algn="l" rtl="0">
              <a:spcBef>
                <a:spcPts val="560"/>
              </a:spcBef>
              <a:spcAft>
                <a:spcPts val="0"/>
              </a:spcAft>
              <a:buSzPts val="2800"/>
              <a:buNone/>
            </a:pPr>
            <a:endParaRPr sz="2800" dirty="0"/>
          </a:p>
        </p:txBody>
      </p:sp>
      <p:pic>
        <p:nvPicPr>
          <p:cNvPr id="341" name="Google Shape;341;p63"/>
          <p:cNvPicPr preferRelativeResize="0"/>
          <p:nvPr/>
        </p:nvPicPr>
        <p:blipFill>
          <a:blip r:embed="rId4">
            <a:alphaModFix/>
          </a:blip>
          <a:stretch>
            <a:fillRect/>
          </a:stretch>
        </p:blipFill>
        <p:spPr>
          <a:xfrm>
            <a:off x="8274900" y="4064000"/>
            <a:ext cx="1714500" cy="22369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type="body" idx="1"/>
          </p:nvPr>
        </p:nvSpPr>
        <p:spPr>
          <a:xfrm>
            <a:off x="978795" y="1159099"/>
            <a:ext cx="10715222" cy="5190186"/>
          </a:xfrm>
        </p:spPr>
        <p:txBody>
          <a:bodyPr/>
          <a:lstStyle/>
          <a:p>
            <a:pPr marL="114300" indent="0" algn="ctr" eaLnBrk="1" hangingPunct="1">
              <a:lnSpc>
                <a:spcPct val="90000"/>
              </a:lnSpc>
              <a:buNone/>
            </a:pPr>
            <a:r>
              <a:rPr lang="en-US" sz="4400" b="1" dirty="0">
                <a:solidFill>
                  <a:srgbClr val="C00000"/>
                </a:solidFill>
                <a:latin typeface="Times New Roman" charset="0"/>
              </a:rPr>
              <a:t>WHAT YOU NEED TO KNOW </a:t>
            </a:r>
          </a:p>
          <a:p>
            <a:pPr eaLnBrk="1" hangingPunct="1">
              <a:lnSpc>
                <a:spcPct val="150000"/>
              </a:lnSpc>
            </a:pPr>
            <a:r>
              <a:rPr lang="en-US" sz="2800" dirty="0">
                <a:latin typeface="Times New Roman" charset="0"/>
              </a:rPr>
              <a:t>TITLE IX</a:t>
            </a:r>
          </a:p>
          <a:p>
            <a:pPr eaLnBrk="1" hangingPunct="1">
              <a:lnSpc>
                <a:spcPct val="90000"/>
              </a:lnSpc>
            </a:pPr>
            <a:r>
              <a:rPr lang="en-US" sz="2800" dirty="0">
                <a:latin typeface="Times New Roman" charset="0"/>
              </a:rPr>
              <a:t>Policies on Non-Discrimination and Sexual Harassment</a:t>
            </a:r>
          </a:p>
          <a:p>
            <a:pPr lvl="1" eaLnBrk="1" hangingPunct="1">
              <a:lnSpc>
                <a:spcPct val="90000"/>
              </a:lnSpc>
            </a:pPr>
            <a:r>
              <a:rPr lang="en-US" sz="2800" dirty="0">
                <a:latin typeface="Times New Roman" charset="0"/>
              </a:rPr>
              <a:t>Learning environment:</a:t>
            </a:r>
          </a:p>
          <a:p>
            <a:pPr lvl="2" eaLnBrk="1" hangingPunct="1">
              <a:lnSpc>
                <a:spcPct val="90000"/>
              </a:lnSpc>
            </a:pPr>
            <a:r>
              <a:rPr lang="en-US" sz="2800" dirty="0">
                <a:latin typeface="Times New Roman" charset="0"/>
              </a:rPr>
              <a:t>in which a diverse population can live and work in an atmosphere of tolerance, civility and respect</a:t>
            </a:r>
          </a:p>
          <a:p>
            <a:pPr lvl="2" eaLnBrk="1" hangingPunct="1">
              <a:lnSpc>
                <a:spcPct val="90000"/>
              </a:lnSpc>
            </a:pPr>
            <a:r>
              <a:rPr lang="en-US" sz="2800" dirty="0">
                <a:latin typeface="Times New Roman" charset="0"/>
              </a:rPr>
              <a:t>that is free from all forms of inappropriate and disrespectful conduct that may be deemed as sexual harassment</a:t>
            </a:r>
          </a:p>
          <a:p>
            <a:pPr lvl="1" eaLnBrk="1" hangingPunct="1"/>
            <a:r>
              <a:rPr lang="en-US" sz="2800" dirty="0">
                <a:latin typeface="Times New Roman" charset="0"/>
              </a:rPr>
              <a:t>Office of Diversity and Affirmative Action- </a:t>
            </a:r>
            <a:r>
              <a:rPr lang="en-US" sz="2800" dirty="0">
                <a:latin typeface="Times New Roman" charset="0"/>
                <a:hlinkClick r:id="rId2"/>
              </a:rPr>
              <a:t>http://www.stonybrook.edu/diversity/</a:t>
            </a:r>
            <a:r>
              <a:rPr lang="en-US" sz="2800" dirty="0">
                <a:latin typeface="Times New Roman" charset="0"/>
              </a:rPr>
              <a:t> </a:t>
            </a:r>
          </a:p>
          <a:p>
            <a:pPr lvl="2" eaLnBrk="1" hangingPunct="1">
              <a:lnSpc>
                <a:spcPct val="90000"/>
              </a:lnSpc>
            </a:pPr>
            <a:endParaRPr lang="en-US" dirty="0">
              <a:latin typeface="Times New Roman" charset="0"/>
            </a:endParaRPr>
          </a:p>
          <a:p>
            <a:pPr lvl="1" eaLnBrk="1" hangingPunct="1">
              <a:lnSpc>
                <a:spcPct val="90000"/>
              </a:lnSpc>
            </a:pPr>
            <a:endParaRPr lang="en-US" dirty="0">
              <a:latin typeface="Times New Roman" charset="0"/>
            </a:endParaRPr>
          </a:p>
        </p:txBody>
      </p:sp>
      <p:pic>
        <p:nvPicPr>
          <p:cNvPr id="4" name="Google Shape;395;p70"/>
          <p:cNvPicPr preferRelativeResize="0"/>
          <p:nvPr/>
        </p:nvPicPr>
        <p:blipFill rotWithShape="1">
          <a:blip r:embed="rId3">
            <a:alphaModFix/>
          </a:blip>
          <a:srcRect/>
          <a:stretch/>
        </p:blipFill>
        <p:spPr>
          <a:xfrm>
            <a:off x="9311424" y="296349"/>
            <a:ext cx="2880575" cy="784019"/>
          </a:xfrm>
          <a:prstGeom prst="rect">
            <a:avLst/>
          </a:prstGeom>
          <a:noFill/>
          <a:ln>
            <a:noFill/>
          </a:ln>
        </p:spPr>
      </p:pic>
      <p:pic>
        <p:nvPicPr>
          <p:cNvPr id="2" name="Picture 1"/>
          <p:cNvPicPr>
            <a:picLocks noChangeAspect="1"/>
          </p:cNvPicPr>
          <p:nvPr/>
        </p:nvPicPr>
        <p:blipFill>
          <a:blip r:embed="rId4"/>
          <a:stretch>
            <a:fillRect/>
          </a:stretch>
        </p:blipFill>
        <p:spPr>
          <a:xfrm>
            <a:off x="5242079" y="424730"/>
            <a:ext cx="2188654" cy="695004"/>
          </a:xfrm>
          <a:prstGeom prst="rect">
            <a:avLst/>
          </a:prstGeom>
        </p:spPr>
      </p:pic>
    </p:spTree>
    <p:extLst>
      <p:ext uri="{BB962C8B-B14F-4D97-AF65-F5344CB8AC3E}">
        <p14:creationId xmlns:p14="http://schemas.microsoft.com/office/powerpoint/2010/main" val="19334660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body" idx="1"/>
          </p:nvPr>
        </p:nvSpPr>
        <p:spPr>
          <a:xfrm>
            <a:off x="1159099" y="1229193"/>
            <a:ext cx="9865216" cy="5120092"/>
          </a:xfrm>
        </p:spPr>
        <p:txBody>
          <a:bodyPr/>
          <a:lstStyle/>
          <a:p>
            <a:pPr marL="114300" indent="0" algn="ctr" eaLnBrk="1" hangingPunct="1">
              <a:lnSpc>
                <a:spcPct val="80000"/>
              </a:lnSpc>
              <a:buNone/>
            </a:pPr>
            <a:r>
              <a:rPr lang="en-US" sz="4000" b="1" dirty="0">
                <a:solidFill>
                  <a:srgbClr val="C00000"/>
                </a:solidFill>
                <a:latin typeface="Times New Roman" panose="02020603050405020304" pitchFamily="18" charset="0"/>
                <a:cs typeface="Times New Roman" panose="02020603050405020304" pitchFamily="18" charset="0"/>
              </a:rPr>
              <a:t>EMERGENCY COMMUNICATION</a:t>
            </a:r>
            <a:br>
              <a:rPr lang="en-US" sz="4000" b="1" dirty="0">
                <a:solidFill>
                  <a:srgbClr val="C00000"/>
                </a:solidFill>
                <a:latin typeface="Times New Roman" panose="02020603050405020304" pitchFamily="18" charset="0"/>
                <a:cs typeface="Times New Roman" panose="02020603050405020304" pitchFamily="18" charset="0"/>
              </a:rPr>
            </a:br>
            <a:r>
              <a:rPr lang="en-US" sz="4000" b="1" dirty="0">
                <a:solidFill>
                  <a:srgbClr val="C00000"/>
                </a:solidFill>
                <a:latin typeface="Times New Roman" panose="02020603050405020304" pitchFamily="18" charset="0"/>
                <a:cs typeface="Times New Roman" panose="02020603050405020304" pitchFamily="18" charset="0"/>
              </a:rPr>
              <a:t> </a:t>
            </a:r>
            <a:r>
              <a:rPr lang="en-US" sz="4000" dirty="0">
                <a:solidFill>
                  <a:srgbClr val="C00000"/>
                </a:solidFill>
                <a:latin typeface="Times New Roman" panose="02020603050405020304" pitchFamily="18" charset="0"/>
                <a:cs typeface="Times New Roman" panose="02020603050405020304" pitchFamily="18" charset="0"/>
              </a:rPr>
              <a:t>Voice, Email and Text Messages</a:t>
            </a:r>
          </a:p>
          <a:p>
            <a:pPr marL="114300" indent="0" algn="ctr" eaLnBrk="1" hangingPunct="1">
              <a:lnSpc>
                <a:spcPct val="80000"/>
              </a:lnSpc>
              <a:buNone/>
            </a:pPr>
            <a:endParaRPr lang="en-US" sz="1100" dirty="0">
              <a:solidFill>
                <a:srgbClr val="C00000"/>
              </a:solidFill>
              <a:latin typeface="Times New Roman" panose="02020603050405020304" pitchFamily="18" charset="0"/>
              <a:cs typeface="Times New Roman" panose="02020603050405020304" pitchFamily="18" charset="0"/>
            </a:endParaRPr>
          </a:p>
          <a:p>
            <a:pPr eaLnBrk="1" hangingPunct="1">
              <a:lnSpc>
                <a:spcPct val="80000"/>
              </a:lnSpc>
            </a:pPr>
            <a:r>
              <a:rPr lang="en-US" sz="2400" dirty="0">
                <a:latin typeface="Times New Roman" charset="0"/>
              </a:rPr>
              <a:t>A mass notification system is used to provide voice, email and text messages to members of the campus community.</a:t>
            </a:r>
          </a:p>
          <a:p>
            <a:pPr eaLnBrk="1" hangingPunct="1">
              <a:lnSpc>
                <a:spcPct val="80000"/>
              </a:lnSpc>
            </a:pPr>
            <a:endParaRPr lang="en-US" sz="2400" dirty="0">
              <a:latin typeface="Times New Roman" charset="0"/>
            </a:endParaRPr>
          </a:p>
          <a:p>
            <a:pPr eaLnBrk="1" hangingPunct="1">
              <a:lnSpc>
                <a:spcPct val="80000"/>
              </a:lnSpc>
            </a:pPr>
            <a:r>
              <a:rPr lang="en-US" sz="2400" dirty="0">
                <a:latin typeface="Times New Roman" charset="0"/>
              </a:rPr>
              <a:t>Log into SOLAR and use the phone and email menu selection to enter your data (If you do not provide a preferred email address the system will use your campus EPO address.) </a:t>
            </a:r>
          </a:p>
          <a:p>
            <a:pPr eaLnBrk="1" hangingPunct="1">
              <a:lnSpc>
                <a:spcPct val="80000"/>
              </a:lnSpc>
              <a:buFont typeface="Wingdings" charset="0"/>
              <a:buNone/>
            </a:pPr>
            <a:endParaRPr lang="en-US" sz="2400" dirty="0">
              <a:latin typeface="Times New Roman" charset="0"/>
            </a:endParaRPr>
          </a:p>
          <a:p>
            <a:pPr algn="ctr" eaLnBrk="1" hangingPunct="1">
              <a:lnSpc>
                <a:spcPct val="80000"/>
              </a:lnSpc>
              <a:buFont typeface="Wingdings" charset="0"/>
              <a:buNone/>
            </a:pPr>
            <a:r>
              <a:rPr lang="en-US" sz="2400" dirty="0">
                <a:latin typeface="Times New Roman" charset="0"/>
              </a:rPr>
              <a:t>*Please note that your wireless carrier may charge you a fee to receive messages on your wireless device.</a:t>
            </a:r>
          </a:p>
        </p:txBody>
      </p:sp>
      <p:sp>
        <p:nvSpPr>
          <p:cNvPr id="13316" name="Rectangle 4"/>
          <p:cNvSpPr>
            <a:spLocks noChangeArrowheads="1"/>
          </p:cNvSpPr>
          <p:nvPr/>
        </p:nvSpPr>
        <p:spPr bwMode="auto">
          <a:xfrm>
            <a:off x="1417204" y="5599775"/>
            <a:ext cx="9349005" cy="974361"/>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r>
              <a:rPr lang="en-US" sz="2400" dirty="0">
                <a:hlinkClick r:id="rId2"/>
              </a:rPr>
              <a:t>http://www.stonybrook.edu/</a:t>
            </a:r>
            <a:r>
              <a:rPr lang="en-US" sz="2400" dirty="0"/>
              <a:t>commcms/emergency/alerts/ </a:t>
            </a:r>
            <a:endParaRPr lang="en-US" sz="1200" dirty="0"/>
          </a:p>
        </p:txBody>
      </p:sp>
      <p:pic>
        <p:nvPicPr>
          <p:cNvPr id="5" name="Google Shape;348;p64"/>
          <p:cNvPicPr preferRelativeResize="0"/>
          <p:nvPr/>
        </p:nvPicPr>
        <p:blipFill rotWithShape="1">
          <a:blip r:embed="rId3">
            <a:alphaModFix/>
          </a:blip>
          <a:srcRect/>
          <a:stretch/>
        </p:blipFill>
        <p:spPr>
          <a:xfrm>
            <a:off x="8826866" y="277244"/>
            <a:ext cx="3045343" cy="697117"/>
          </a:xfrm>
          <a:prstGeom prst="rect">
            <a:avLst/>
          </a:prstGeom>
          <a:ln>
            <a:noFill/>
          </a:ln>
          <a:effectLst/>
        </p:spPr>
      </p:pic>
      <p:pic>
        <p:nvPicPr>
          <p:cNvPr id="2" name="Picture 1"/>
          <p:cNvPicPr>
            <a:picLocks noChangeAspect="1"/>
          </p:cNvPicPr>
          <p:nvPr/>
        </p:nvPicPr>
        <p:blipFill>
          <a:blip r:embed="rId4"/>
          <a:stretch>
            <a:fillRect/>
          </a:stretch>
        </p:blipFill>
        <p:spPr>
          <a:xfrm>
            <a:off x="4997379" y="406773"/>
            <a:ext cx="2188654" cy="695004"/>
          </a:xfrm>
          <a:prstGeom prst="rect">
            <a:avLst/>
          </a:prstGeom>
        </p:spPr>
      </p:pic>
    </p:spTree>
    <p:extLst>
      <p:ext uri="{BB962C8B-B14F-4D97-AF65-F5344CB8AC3E}">
        <p14:creationId xmlns:p14="http://schemas.microsoft.com/office/powerpoint/2010/main" val="40586847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611717" y="1302598"/>
            <a:ext cx="10972800" cy="4351228"/>
          </a:xfrm>
        </p:spPr>
        <p:txBody>
          <a:bodyPr/>
          <a:lstStyle/>
          <a:p>
            <a:pPr algn="ctr" eaLnBrk="1" hangingPunct="1">
              <a:buFont typeface="Wingdings" charset="0"/>
              <a:buNone/>
            </a:pPr>
            <a:r>
              <a:rPr lang="en-US" sz="4000" b="1" dirty="0">
                <a:solidFill>
                  <a:srgbClr val="C00000"/>
                </a:solidFill>
                <a:latin typeface="Times New Roman" panose="02020603050405020304" pitchFamily="18" charset="0"/>
                <a:cs typeface="Times New Roman" panose="02020603050405020304" pitchFamily="18" charset="0"/>
              </a:rPr>
              <a:t>POLICIES AND PROCEDURES – SHTM</a:t>
            </a:r>
          </a:p>
          <a:p>
            <a:pPr algn="ctr" eaLnBrk="1" hangingPunct="1">
              <a:buFont typeface="Wingdings" charset="0"/>
              <a:buNone/>
            </a:pPr>
            <a:endParaRPr lang="en-US" sz="3600" b="1" dirty="0">
              <a:solidFill>
                <a:srgbClr val="C00000"/>
              </a:solidFill>
              <a:latin typeface="Times New Roman" panose="02020603050405020304" pitchFamily="18" charset="0"/>
              <a:cs typeface="Times New Roman" panose="02020603050405020304" pitchFamily="18" charset="0"/>
            </a:endParaRPr>
          </a:p>
          <a:p>
            <a:pPr eaLnBrk="1" hangingPunct="1">
              <a:buFontTx/>
              <a:buChar char="•"/>
            </a:pPr>
            <a:r>
              <a:rPr lang="en-US" dirty="0">
                <a:latin typeface="Times New Roman" charset="0"/>
              </a:rPr>
              <a:t>Independent Study</a:t>
            </a:r>
          </a:p>
          <a:p>
            <a:pPr eaLnBrk="1" hangingPunct="1">
              <a:buFontTx/>
              <a:buChar char="•"/>
            </a:pPr>
            <a:r>
              <a:rPr lang="en-US" dirty="0">
                <a:latin typeface="Times New Roman" charset="0"/>
              </a:rPr>
              <a:t>Course Waivers</a:t>
            </a:r>
          </a:p>
          <a:p>
            <a:pPr eaLnBrk="1" hangingPunct="1">
              <a:buFontTx/>
              <a:buChar char="•"/>
            </a:pPr>
            <a:r>
              <a:rPr lang="en-US" dirty="0">
                <a:latin typeface="Times New Roman" charset="0"/>
              </a:rPr>
              <a:t>Challenge Exams</a:t>
            </a:r>
          </a:p>
          <a:p>
            <a:pPr eaLnBrk="1" hangingPunct="1">
              <a:buFontTx/>
              <a:buChar char="•"/>
            </a:pPr>
            <a:r>
              <a:rPr lang="en-US" dirty="0">
                <a:latin typeface="Times New Roman" charset="0"/>
              </a:rPr>
              <a:t>Academic Standing</a:t>
            </a:r>
          </a:p>
          <a:p>
            <a:pPr eaLnBrk="1" hangingPunct="1">
              <a:buFontTx/>
              <a:buChar char="•"/>
            </a:pPr>
            <a:r>
              <a:rPr lang="en-US" dirty="0">
                <a:latin typeface="Times New Roman" charset="0"/>
              </a:rPr>
              <a:t>Academic Dishonesty</a:t>
            </a:r>
          </a:p>
        </p:txBody>
      </p:sp>
      <p:pic>
        <p:nvPicPr>
          <p:cNvPr id="4" name="Google Shape;348;p64"/>
          <p:cNvPicPr preferRelativeResize="0"/>
          <p:nvPr/>
        </p:nvPicPr>
        <p:blipFill rotWithShape="1">
          <a:blip r:embed="rId2">
            <a:alphaModFix/>
          </a:blip>
          <a:srcRect/>
          <a:stretch/>
        </p:blipFill>
        <p:spPr>
          <a:xfrm>
            <a:off x="8895274" y="296350"/>
            <a:ext cx="3067726" cy="651300"/>
          </a:xfrm>
          <a:prstGeom prst="rect">
            <a:avLst/>
          </a:prstGeom>
          <a:noFill/>
          <a:ln>
            <a:noFill/>
          </a:ln>
        </p:spPr>
      </p:pic>
      <p:pic>
        <p:nvPicPr>
          <p:cNvPr id="2" name="Picture 1"/>
          <p:cNvPicPr>
            <a:picLocks noChangeAspect="1"/>
          </p:cNvPicPr>
          <p:nvPr/>
        </p:nvPicPr>
        <p:blipFill>
          <a:blip r:embed="rId3"/>
          <a:stretch>
            <a:fillRect/>
          </a:stretch>
        </p:blipFill>
        <p:spPr>
          <a:xfrm>
            <a:off x="5003790" y="430120"/>
            <a:ext cx="2188654" cy="695004"/>
          </a:xfrm>
          <a:prstGeom prst="rect">
            <a:avLst/>
          </a:prstGeom>
        </p:spPr>
      </p:pic>
    </p:spTree>
    <p:extLst>
      <p:ext uri="{BB962C8B-B14F-4D97-AF65-F5344CB8AC3E}">
        <p14:creationId xmlns:p14="http://schemas.microsoft.com/office/powerpoint/2010/main" val="31868880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2" name="Rectangle 2"/>
          <p:cNvSpPr>
            <a:spLocks noGrp="1" noChangeArrowheads="1"/>
          </p:cNvSpPr>
          <p:nvPr>
            <p:ph type="title"/>
          </p:nvPr>
        </p:nvSpPr>
        <p:spPr>
          <a:xfrm>
            <a:off x="850006" y="1236372"/>
            <a:ext cx="10882647" cy="915004"/>
          </a:xfrm>
        </p:spPr>
        <p:txBody>
          <a:bodyPr/>
          <a:lstStyle/>
          <a:p>
            <a:pPr algn="ctr" eaLnBrk="1" hangingPunct="1"/>
            <a:br>
              <a:rPr lang="en-US" sz="4000" dirty="0">
                <a:latin typeface="Arial" charset="0"/>
              </a:rPr>
            </a:br>
            <a:r>
              <a:rPr lang="en-US" sz="4000" b="1" dirty="0">
                <a:solidFill>
                  <a:srgbClr val="C00000"/>
                </a:solidFill>
                <a:latin typeface="Times New Roman" panose="02020603050405020304" pitchFamily="18" charset="0"/>
                <a:cs typeface="Times New Roman" panose="02020603050405020304" pitchFamily="18" charset="0"/>
              </a:rPr>
              <a:t>Family Education Rights and Privacy Act (FERPA)</a:t>
            </a:r>
          </a:p>
        </p:txBody>
      </p:sp>
      <p:sp>
        <p:nvSpPr>
          <p:cNvPr id="15363" name="Rectangle 3"/>
          <p:cNvSpPr>
            <a:spLocks noGrp="1" noChangeArrowheads="1"/>
          </p:cNvSpPr>
          <p:nvPr>
            <p:ph idx="1"/>
          </p:nvPr>
        </p:nvSpPr>
        <p:spPr>
          <a:xfrm>
            <a:off x="412123" y="2884867"/>
            <a:ext cx="11101589" cy="2743201"/>
          </a:xfrm>
        </p:spPr>
        <p:txBody>
          <a:bodyPr/>
          <a:lstStyle/>
          <a:p>
            <a:pPr lvl="1" eaLnBrk="1" hangingPunct="1">
              <a:buFontTx/>
              <a:buChar char="•"/>
            </a:pPr>
            <a:endParaRPr lang="en-US" dirty="0">
              <a:latin typeface="Times New Roman" charset="0"/>
            </a:endParaRPr>
          </a:p>
          <a:p>
            <a:pPr lvl="1" eaLnBrk="1" hangingPunct="1">
              <a:buFontTx/>
              <a:buChar char="•"/>
            </a:pPr>
            <a:r>
              <a:rPr lang="en-US" dirty="0">
                <a:latin typeface="Times New Roman" charset="0"/>
              </a:rPr>
              <a:t>FERPA- if you sign the FERPA form to withhold personal information, you will not be listed in any publications such as Commencement Programs. </a:t>
            </a:r>
          </a:p>
          <a:p>
            <a:pPr lvl="1" eaLnBrk="1" hangingPunct="1">
              <a:buFontTx/>
              <a:buNone/>
            </a:pPr>
            <a:r>
              <a:rPr lang="en-US" sz="1600" dirty="0">
                <a:latin typeface="Times New Roman" charset="0"/>
              </a:rPr>
              <a:t>  </a:t>
            </a:r>
          </a:p>
          <a:p>
            <a:pPr lvl="1" eaLnBrk="1" hangingPunct="1">
              <a:buFontTx/>
              <a:buChar char="•"/>
            </a:pPr>
            <a:r>
              <a:rPr lang="en-US" dirty="0">
                <a:latin typeface="Times New Roman" charset="0"/>
              </a:rPr>
              <a:t>A FERPA form must be signed if you want to give us permission to speak to someone else about your records or accounts.</a:t>
            </a:r>
          </a:p>
        </p:txBody>
      </p:sp>
      <p:pic>
        <p:nvPicPr>
          <p:cNvPr id="4" name="Google Shape;348;p64"/>
          <p:cNvPicPr preferRelativeResize="0"/>
          <p:nvPr/>
        </p:nvPicPr>
        <p:blipFill rotWithShape="1">
          <a:blip r:embed="rId2">
            <a:alphaModFix/>
          </a:blip>
          <a:srcRect/>
          <a:stretch/>
        </p:blipFill>
        <p:spPr>
          <a:xfrm>
            <a:off x="8895274" y="296350"/>
            <a:ext cx="3067726" cy="651300"/>
          </a:xfrm>
          <a:prstGeom prst="rect">
            <a:avLst/>
          </a:prstGeom>
          <a:noFill/>
          <a:ln>
            <a:noFill/>
          </a:ln>
        </p:spPr>
      </p:pic>
      <p:pic>
        <p:nvPicPr>
          <p:cNvPr id="2" name="Picture 1"/>
          <p:cNvPicPr>
            <a:picLocks noChangeAspect="1"/>
          </p:cNvPicPr>
          <p:nvPr/>
        </p:nvPicPr>
        <p:blipFill>
          <a:blip r:embed="rId3"/>
          <a:stretch>
            <a:fillRect/>
          </a:stretch>
        </p:blipFill>
        <p:spPr>
          <a:xfrm>
            <a:off x="4868590" y="397007"/>
            <a:ext cx="2188654" cy="695004"/>
          </a:xfrm>
          <a:prstGeom prst="rect">
            <a:avLst/>
          </a:prstGeom>
        </p:spPr>
      </p:pic>
    </p:spTree>
    <p:extLst>
      <p:ext uri="{BB962C8B-B14F-4D97-AF65-F5344CB8AC3E}">
        <p14:creationId xmlns:p14="http://schemas.microsoft.com/office/powerpoint/2010/main" val="36457417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114300" indent="0" algn="ctr">
              <a:buNone/>
            </a:pPr>
            <a:r>
              <a:rPr lang="en-US" sz="4000" b="1" dirty="0">
                <a:solidFill>
                  <a:srgbClr val="C00000"/>
                </a:solidFill>
                <a:latin typeface="Times New Roman" panose="02020603050405020304" pitchFamily="18" charset="0"/>
                <a:cs typeface="Times New Roman" panose="02020603050405020304" pitchFamily="18" charset="0"/>
              </a:rPr>
              <a:t>ACADEMIC INTEGRITY</a:t>
            </a:r>
          </a:p>
          <a:p>
            <a:endParaRPr lang="en-US" dirty="0"/>
          </a:p>
          <a:p>
            <a:r>
              <a:rPr lang="en-US" dirty="0"/>
              <a:t>Honor Code</a:t>
            </a:r>
          </a:p>
          <a:p>
            <a:endParaRPr lang="en-US" dirty="0"/>
          </a:p>
          <a:p>
            <a:r>
              <a:rPr lang="en-US" dirty="0"/>
              <a:t>Students are held to the highest standards as future health care team members</a:t>
            </a:r>
          </a:p>
        </p:txBody>
      </p:sp>
      <p:pic>
        <p:nvPicPr>
          <p:cNvPr id="5" name="Google Shape;348;p64"/>
          <p:cNvPicPr preferRelativeResize="0"/>
          <p:nvPr/>
        </p:nvPicPr>
        <p:blipFill rotWithShape="1">
          <a:blip r:embed="rId2">
            <a:alphaModFix/>
          </a:blip>
          <a:srcRect/>
          <a:stretch/>
        </p:blipFill>
        <p:spPr>
          <a:xfrm>
            <a:off x="8895274" y="296350"/>
            <a:ext cx="3067726" cy="651300"/>
          </a:xfrm>
          <a:prstGeom prst="rect">
            <a:avLst/>
          </a:prstGeom>
          <a:noFill/>
          <a:ln>
            <a:noFill/>
          </a:ln>
        </p:spPr>
      </p:pic>
      <p:pic>
        <p:nvPicPr>
          <p:cNvPr id="2" name="Picture 1"/>
          <p:cNvPicPr>
            <a:picLocks noChangeAspect="1"/>
          </p:cNvPicPr>
          <p:nvPr/>
        </p:nvPicPr>
        <p:blipFill>
          <a:blip r:embed="rId3"/>
          <a:stretch>
            <a:fillRect/>
          </a:stretch>
        </p:blipFill>
        <p:spPr>
          <a:xfrm>
            <a:off x="5001673" y="430120"/>
            <a:ext cx="2188654" cy="695004"/>
          </a:xfrm>
          <a:prstGeom prst="rect">
            <a:avLst/>
          </a:prstGeom>
        </p:spPr>
      </p:pic>
    </p:spTree>
    <p:extLst>
      <p:ext uri="{BB962C8B-B14F-4D97-AF65-F5344CB8AC3E}">
        <p14:creationId xmlns:p14="http://schemas.microsoft.com/office/powerpoint/2010/main" val="23287757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5" descr="C:\Documents and Settings\kmendelsohn\Desktop\SBU photos from Lynn\SBU new front and bushes\P1010002.JPG"/>
          <p:cNvPicPr>
            <a:picLocks noChangeAspect="1" noChangeArrowheads="1"/>
          </p:cNvPicPr>
          <p:nvPr/>
        </p:nvPicPr>
        <p:blipFill>
          <a:blip r:embed="rId2" cstate="email">
            <a:extLst>
              <a:ext uri="{28A0092B-C50C-407E-A947-70E740481C1C}">
                <a14:useLocalDpi xmlns:a14="http://schemas.microsoft.com/office/drawing/2010/main" val="0"/>
              </a:ext>
            </a:extLst>
          </a:blip>
          <a:srcRect b="24071"/>
          <a:stretch>
            <a:fillRect/>
          </a:stretch>
        </p:blipFill>
        <p:spPr bwMode="auto">
          <a:xfrm>
            <a:off x="3927476" y="2858439"/>
            <a:ext cx="4214813" cy="2400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a:xfrm>
            <a:off x="695458" y="5561285"/>
            <a:ext cx="10715222" cy="707886"/>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4000" b="1" dirty="0">
                <a:ln w="11430"/>
                <a:gradFill>
                  <a:gsLst>
                    <a:gs pos="0">
                      <a:srgbClr val="FFF200"/>
                    </a:gs>
                    <a:gs pos="45000">
                      <a:srgbClr val="FF7A00"/>
                    </a:gs>
                    <a:gs pos="70000">
                      <a:srgbClr val="FF0300"/>
                    </a:gs>
                    <a:gs pos="100000">
                      <a:srgbClr val="4D0808"/>
                    </a:gs>
                  </a:gsLst>
                  <a:lin ang="5400000" scaled="0"/>
                </a:gradFill>
                <a:effectLst>
                  <a:outerShdw blurRad="50800" dist="39000" dir="5460000" algn="tl">
                    <a:srgbClr val="000000">
                      <a:alpha val="38000"/>
                    </a:srgbClr>
                  </a:outerShdw>
                </a:effectLst>
                <a:latin typeface="Times New Roman" pitchFamily="18" charset="0"/>
                <a:ea typeface="+mn-ea"/>
              </a:rPr>
              <a:t>Congratulations and welcome to our School!</a:t>
            </a:r>
          </a:p>
        </p:txBody>
      </p:sp>
      <p:sp>
        <p:nvSpPr>
          <p:cNvPr id="9" name="Rectangle 2"/>
          <p:cNvSpPr>
            <a:spLocks noGrp="1" noChangeArrowheads="1"/>
          </p:cNvSpPr>
          <p:nvPr>
            <p:ph type="body" sz="half" idx="1"/>
          </p:nvPr>
        </p:nvSpPr>
        <p:spPr>
          <a:xfrm>
            <a:off x="862884" y="1231900"/>
            <a:ext cx="10380371" cy="5081588"/>
          </a:xfrm>
        </p:spPr>
        <p:txBody>
          <a:bodyPr/>
          <a:lstStyle/>
          <a:p>
            <a:pPr marL="25400" indent="0" algn="ctr">
              <a:buNone/>
            </a:pPr>
            <a:r>
              <a:rPr lang="en-US" sz="4000" b="1" dirty="0">
                <a:solidFill>
                  <a:srgbClr val="C00000"/>
                </a:solidFill>
              </a:rPr>
              <a:t>WRAP-UP</a:t>
            </a:r>
          </a:p>
          <a:p>
            <a:pPr marL="25400" indent="0" algn="ctr">
              <a:buNone/>
            </a:pPr>
            <a:r>
              <a:rPr lang="en-US" sz="4000" b="1" dirty="0">
                <a:solidFill>
                  <a:srgbClr val="C00000"/>
                </a:solidFill>
              </a:rPr>
              <a:t>*Stay Safe and Healthy!</a:t>
            </a:r>
          </a:p>
        </p:txBody>
      </p:sp>
      <p:pic>
        <p:nvPicPr>
          <p:cNvPr id="5" name="Google Shape;348;p64"/>
          <p:cNvPicPr preferRelativeResize="0"/>
          <p:nvPr/>
        </p:nvPicPr>
        <p:blipFill rotWithShape="1">
          <a:blip r:embed="rId3">
            <a:alphaModFix/>
          </a:blip>
          <a:srcRect/>
          <a:stretch/>
        </p:blipFill>
        <p:spPr>
          <a:xfrm>
            <a:off x="8895274" y="296350"/>
            <a:ext cx="3067726" cy="651300"/>
          </a:xfrm>
          <a:prstGeom prst="rect">
            <a:avLst/>
          </a:prstGeom>
          <a:noFill/>
          <a:ln>
            <a:noFill/>
          </a:ln>
        </p:spPr>
      </p:pic>
      <p:pic>
        <p:nvPicPr>
          <p:cNvPr id="2" name="Picture 1"/>
          <p:cNvPicPr>
            <a:picLocks noChangeAspect="1"/>
          </p:cNvPicPr>
          <p:nvPr/>
        </p:nvPicPr>
        <p:blipFill>
          <a:blip r:embed="rId4"/>
          <a:stretch>
            <a:fillRect/>
          </a:stretch>
        </p:blipFill>
        <p:spPr>
          <a:xfrm>
            <a:off x="4940555" y="394771"/>
            <a:ext cx="2188654" cy="695004"/>
          </a:xfrm>
          <a:prstGeom prst="rect">
            <a:avLst/>
          </a:prstGeom>
        </p:spPr>
      </p:pic>
    </p:spTree>
    <p:extLst>
      <p:ext uri="{BB962C8B-B14F-4D97-AF65-F5344CB8AC3E}">
        <p14:creationId xmlns:p14="http://schemas.microsoft.com/office/powerpoint/2010/main" val="28806763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71"/>
          <p:cNvSpPr txBox="1">
            <a:spLocks noGrp="1"/>
          </p:cNvSpPr>
          <p:nvPr>
            <p:ph type="title"/>
          </p:nvPr>
        </p:nvSpPr>
        <p:spPr>
          <a:xfrm>
            <a:off x="9167699" y="296650"/>
            <a:ext cx="2736000" cy="7239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endParaRPr dirty="0"/>
          </a:p>
        </p:txBody>
      </p:sp>
      <p:sp>
        <p:nvSpPr>
          <p:cNvPr id="402" name="Google Shape;402;p71"/>
          <p:cNvSpPr txBox="1">
            <a:spLocks noGrp="1"/>
          </p:cNvSpPr>
          <p:nvPr>
            <p:ph type="body" idx="1"/>
          </p:nvPr>
        </p:nvSpPr>
        <p:spPr>
          <a:xfrm>
            <a:off x="611717" y="1753358"/>
            <a:ext cx="10972800" cy="3887589"/>
          </a:xfrm>
          <a:prstGeom prst="rect">
            <a:avLst/>
          </a:prstGeom>
        </p:spPr>
        <p:txBody>
          <a:bodyPr spcFirstLastPara="1" wrap="square" lIns="0" tIns="45700" rIns="91425" bIns="45700" anchor="t" anchorCtr="0">
            <a:noAutofit/>
          </a:bodyPr>
          <a:lstStyle/>
          <a:p>
            <a:pPr marL="0" lvl="0" indent="0" algn="ctr" rtl="0">
              <a:spcBef>
                <a:spcPts val="360"/>
              </a:spcBef>
              <a:spcAft>
                <a:spcPts val="0"/>
              </a:spcAft>
              <a:buNone/>
            </a:pPr>
            <a:endParaRPr lang="en-US" b="1" dirty="0">
              <a:solidFill>
                <a:srgbClr val="C03137"/>
              </a:solidFill>
            </a:endParaRPr>
          </a:p>
          <a:p>
            <a:pPr marL="0" lvl="0" indent="0" algn="ctr" rtl="0">
              <a:spcBef>
                <a:spcPts val="360"/>
              </a:spcBef>
              <a:spcAft>
                <a:spcPts val="0"/>
              </a:spcAft>
              <a:buNone/>
            </a:pPr>
            <a:r>
              <a:rPr lang="en-US" b="1" dirty="0">
                <a:solidFill>
                  <a:srgbClr val="C03137"/>
                </a:solidFill>
              </a:rPr>
              <a:t>DANIELLA ZAJAC, MBA</a:t>
            </a:r>
          </a:p>
          <a:p>
            <a:pPr marL="0" lvl="0" indent="0" algn="ctr" rtl="0">
              <a:spcBef>
                <a:spcPts val="360"/>
              </a:spcBef>
              <a:spcAft>
                <a:spcPts val="0"/>
              </a:spcAft>
              <a:buNone/>
            </a:pPr>
            <a:endParaRPr lang="en-US" b="1" dirty="0">
              <a:solidFill>
                <a:srgbClr val="C03137"/>
              </a:solidFill>
            </a:endParaRPr>
          </a:p>
          <a:p>
            <a:pPr marL="0" lvl="0" indent="0" algn="ctr">
              <a:buNone/>
            </a:pPr>
            <a:r>
              <a:rPr lang="en-US" b="1" dirty="0">
                <a:solidFill>
                  <a:srgbClr val="C03137"/>
                </a:solidFill>
              </a:rPr>
              <a:t>FINANCIAL AID ADVISOR</a:t>
            </a:r>
          </a:p>
          <a:p>
            <a:pPr marL="0" lvl="0" indent="0" algn="ctr">
              <a:buNone/>
            </a:pPr>
            <a:endParaRPr b="1" dirty="0">
              <a:solidFill>
                <a:srgbClr val="C03137"/>
              </a:solidFill>
            </a:endParaRPr>
          </a:p>
          <a:p>
            <a:pPr marL="0" lvl="0" indent="0" algn="ctr" rtl="0">
              <a:spcBef>
                <a:spcPts val="360"/>
              </a:spcBef>
              <a:spcAft>
                <a:spcPts val="0"/>
              </a:spcAft>
              <a:buNone/>
            </a:pPr>
            <a:r>
              <a:rPr lang="en-US" b="1" dirty="0">
                <a:solidFill>
                  <a:srgbClr val="C03137"/>
                </a:solidFill>
              </a:rPr>
              <a:t>OFFICE OF STUDENT SERVICES</a:t>
            </a:r>
            <a:endParaRPr dirty="0"/>
          </a:p>
        </p:txBody>
      </p:sp>
      <p:pic>
        <p:nvPicPr>
          <p:cNvPr id="403" name="Google Shape;403;p71"/>
          <p:cNvPicPr preferRelativeResize="0"/>
          <p:nvPr/>
        </p:nvPicPr>
        <p:blipFill rotWithShape="1">
          <a:blip r:embed="rId3">
            <a:alphaModFix/>
          </a:blip>
          <a:srcRect/>
          <a:stretch/>
        </p:blipFill>
        <p:spPr>
          <a:xfrm>
            <a:off x="9167700" y="296350"/>
            <a:ext cx="2795301" cy="651300"/>
          </a:xfrm>
          <a:prstGeom prst="rect">
            <a:avLst/>
          </a:prstGeom>
          <a:noFill/>
          <a:ln>
            <a:noFill/>
          </a:ln>
        </p:spPr>
      </p:pic>
      <p:sp>
        <p:nvSpPr>
          <p:cNvPr id="404" name="Google Shape;404;p71"/>
          <p:cNvSpPr txBox="1"/>
          <p:nvPr/>
        </p:nvSpPr>
        <p:spPr>
          <a:xfrm>
            <a:off x="5472175" y="485625"/>
            <a:ext cx="1859400" cy="534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600" b="1" dirty="0">
                <a:solidFill>
                  <a:schemeClr val="dk1"/>
                </a:solidFill>
                <a:latin typeface="Helvetica Neue"/>
                <a:ea typeface="Helvetica Neue"/>
                <a:cs typeface="Helvetica Neue"/>
                <a:sym typeface="Helvetica Neue"/>
              </a:rPr>
              <a:t>SOUTHAMPTON CAMPUS</a:t>
            </a:r>
            <a:endParaRPr sz="1600" b="1" dirty="0">
              <a:solidFill>
                <a:schemeClr val="dk1"/>
              </a:solidFill>
              <a:latin typeface="Helvetica Neue"/>
              <a:ea typeface="Helvetica Neue"/>
              <a:cs typeface="Helvetica Neue"/>
              <a:sym typeface="Helvetica Neue"/>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type="body" idx="10"/>
          </p:nvPr>
        </p:nvSpPr>
        <p:spPr>
          <a:xfrm>
            <a:off x="2077319" y="5363384"/>
            <a:ext cx="8557756" cy="982987"/>
          </a:xfrm>
          <a:prstGeom prst="rect">
            <a:avLst/>
          </a:prstGeom>
        </p:spPr>
        <p:txBody>
          <a:bodyPr/>
          <a:lstStyle/>
          <a:p>
            <a:pPr algn="ctr"/>
            <a:r>
              <a:rPr lang="en-US" sz="2000" dirty="0"/>
              <a:t>Speech Language Pathology/Applied Health Informatics</a:t>
            </a:r>
          </a:p>
          <a:p>
            <a:pPr algn="ctr"/>
            <a:r>
              <a:rPr lang="en-US" sz="2400" dirty="0"/>
              <a:t> </a:t>
            </a:r>
            <a:r>
              <a:rPr lang="en-US" sz="2400" dirty="0">
                <a:latin typeface="Arial Hebrew" pitchFamily="2" charset="-79"/>
                <a:cs typeface="Arial Hebrew" pitchFamily="2" charset="-79"/>
              </a:rPr>
              <a:t>General Financial Aid Information</a:t>
            </a:r>
          </a:p>
        </p:txBody>
      </p:sp>
    </p:spTree>
    <p:extLst>
      <p:ext uri="{BB962C8B-B14F-4D97-AF65-F5344CB8AC3E}">
        <p14:creationId xmlns:p14="http://schemas.microsoft.com/office/powerpoint/2010/main" val="14549314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FDE7CDB-9C75-1842-9FC7-616BE124BA36}"/>
              </a:ext>
            </a:extLst>
          </p:cNvPr>
          <p:cNvGrpSpPr/>
          <p:nvPr/>
        </p:nvGrpSpPr>
        <p:grpSpPr>
          <a:xfrm>
            <a:off x="0" y="12889"/>
            <a:ext cx="12192000" cy="6858000"/>
            <a:chOff x="-6218" y="0"/>
            <a:chExt cx="12198218" cy="6858000"/>
          </a:xfrm>
        </p:grpSpPr>
        <p:pic>
          <p:nvPicPr>
            <p:cNvPr id="4" name="Picture 3">
              <a:extLst>
                <a:ext uri="{FF2B5EF4-FFF2-40B4-BE49-F238E27FC236}">
                  <a16:creationId xmlns:a16="http://schemas.microsoft.com/office/drawing/2014/main" id="{D32DF33E-5ABD-704B-9103-30AD151AC2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8" y="267"/>
              <a:ext cx="12198218" cy="6857733"/>
            </a:xfrm>
            <a:prstGeom prst="rect">
              <a:avLst/>
            </a:prstGeom>
          </p:spPr>
        </p:pic>
        <p:sp>
          <p:nvSpPr>
            <p:cNvPr id="5" name="Rectangle 4">
              <a:extLst>
                <a:ext uri="{FF2B5EF4-FFF2-40B4-BE49-F238E27FC236}">
                  <a16:creationId xmlns:a16="http://schemas.microsoft.com/office/drawing/2014/main" id="{541986BE-79C3-294C-80C4-3058C8E33150}"/>
                </a:ext>
              </a:extLst>
            </p:cNvPr>
            <p:cNvSpPr/>
            <p:nvPr/>
          </p:nvSpPr>
          <p:spPr>
            <a:xfrm>
              <a:off x="336857" y="0"/>
              <a:ext cx="1154152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6" algn="ctr"/>
              <a:r>
                <a:rPr lang="en-US" dirty="0"/>
                <a:t>‘</a:t>
              </a:r>
            </a:p>
          </p:txBody>
        </p:sp>
        <p:pic>
          <p:nvPicPr>
            <p:cNvPr id="6" name="Picture 5">
              <a:extLst>
                <a:ext uri="{FF2B5EF4-FFF2-40B4-BE49-F238E27FC236}">
                  <a16:creationId xmlns:a16="http://schemas.microsoft.com/office/drawing/2014/main" id="{C5DF8D16-5EBD-F842-B05F-A74DE1A06C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649" y="204428"/>
              <a:ext cx="3459127" cy="584775"/>
            </a:xfrm>
            <a:prstGeom prst="rect">
              <a:avLst/>
            </a:prstGeom>
          </p:spPr>
        </p:pic>
        <p:pic>
          <p:nvPicPr>
            <p:cNvPr id="7" name="Picture 6">
              <a:extLst>
                <a:ext uri="{FF2B5EF4-FFF2-40B4-BE49-F238E27FC236}">
                  <a16:creationId xmlns:a16="http://schemas.microsoft.com/office/drawing/2014/main" id="{FE5C5863-6858-E14E-A638-2428195589B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649" y="6359092"/>
              <a:ext cx="1039261" cy="384431"/>
            </a:xfrm>
            <a:prstGeom prst="rect">
              <a:avLst/>
            </a:prstGeom>
          </p:spPr>
        </p:pic>
        <p:sp>
          <p:nvSpPr>
            <p:cNvPr id="8" name="Slide Number Placeholder 5">
              <a:extLst>
                <a:ext uri="{FF2B5EF4-FFF2-40B4-BE49-F238E27FC236}">
                  <a16:creationId xmlns:a16="http://schemas.microsoft.com/office/drawing/2014/main" id="{EB3D1A6E-B69B-9543-9BAB-67C0B9BC890A}"/>
                </a:ext>
              </a:extLst>
            </p:cNvPr>
            <p:cNvSpPr txBox="1">
              <a:spLocks/>
            </p:cNvSpPr>
            <p:nvPr/>
          </p:nvSpPr>
          <p:spPr>
            <a:xfrm>
              <a:off x="8631247" y="6359092"/>
              <a:ext cx="2738709" cy="364341"/>
            </a:xfrm>
            <a:prstGeom prst="rect">
              <a:avLst/>
            </a:prstGeom>
          </p:spPr>
          <p:txBody>
            <a:bodyPr/>
            <a:lstStyle>
              <a:defPPr>
                <a:defRPr lang="en-US"/>
              </a:defPPr>
              <a:lvl1pPr marL="0" algn="r" defTabSz="914400" rtl="0" eaLnBrk="1" latinLnBrk="0" hangingPunct="1">
                <a:defRPr sz="1000" b="1" i="0" kern="1200">
                  <a:solidFill>
                    <a:srgbClr val="828383"/>
                  </a:solidFill>
                  <a:latin typeface="Georgia" charset="0"/>
                  <a:ea typeface="Georgia" charset="0"/>
                  <a:cs typeface="Georgia"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5F4044-894B-B74C-BA70-A76DFBF02618}" type="slidenum">
                <a:rPr lang="en-US" smtClean="0"/>
                <a:pPr/>
                <a:t>28</a:t>
              </a:fld>
              <a:endParaRPr lang="en-US" dirty="0"/>
            </a:p>
          </p:txBody>
        </p:sp>
        <p:cxnSp>
          <p:nvCxnSpPr>
            <p:cNvPr id="10" name="Straight Connector 9">
              <a:extLst>
                <a:ext uri="{FF2B5EF4-FFF2-40B4-BE49-F238E27FC236}">
                  <a16:creationId xmlns:a16="http://schemas.microsoft.com/office/drawing/2014/main" id="{C020D29A-8227-E844-93FF-4832F83348A7}"/>
                </a:ext>
              </a:extLst>
            </p:cNvPr>
            <p:cNvCxnSpPr>
              <a:cxnSpLocks/>
            </p:cNvCxnSpPr>
            <p:nvPr/>
          </p:nvCxnSpPr>
          <p:spPr>
            <a:xfrm>
              <a:off x="201478" y="6248472"/>
              <a:ext cx="11676907" cy="0"/>
            </a:xfrm>
            <a:prstGeom prst="line">
              <a:avLst/>
            </a:prstGeom>
            <a:ln w="19050">
              <a:solidFill>
                <a:srgbClr val="C0C0C0"/>
              </a:solidFill>
              <a:prstDash val="sysDot"/>
            </a:ln>
          </p:spPr>
          <p:style>
            <a:lnRef idx="1">
              <a:schemeClr val="accent1"/>
            </a:lnRef>
            <a:fillRef idx="0">
              <a:schemeClr val="accent1"/>
            </a:fillRef>
            <a:effectRef idx="0">
              <a:schemeClr val="accent1"/>
            </a:effectRef>
            <a:fontRef idx="minor">
              <a:schemeClr val="tx1"/>
            </a:fontRef>
          </p:style>
        </p:cxnSp>
      </p:grpSp>
      <p:sp>
        <p:nvSpPr>
          <p:cNvPr id="3" name="TextBox 2">
            <a:extLst>
              <a:ext uri="{FF2B5EF4-FFF2-40B4-BE49-F238E27FC236}">
                <a16:creationId xmlns:a16="http://schemas.microsoft.com/office/drawing/2014/main" id="{275A9F0C-7AB3-274E-89A7-1DECB3FEC1E6}"/>
              </a:ext>
            </a:extLst>
          </p:cNvPr>
          <p:cNvSpPr txBox="1"/>
          <p:nvPr/>
        </p:nvSpPr>
        <p:spPr>
          <a:xfrm>
            <a:off x="4989689" y="204428"/>
            <a:ext cx="6476606" cy="584775"/>
          </a:xfrm>
          <a:prstGeom prst="rect">
            <a:avLst/>
          </a:prstGeom>
          <a:noFill/>
        </p:spPr>
        <p:txBody>
          <a:bodyPr wrap="square" rtlCol="0">
            <a:spAutoFit/>
          </a:bodyPr>
          <a:lstStyle/>
          <a:p>
            <a:r>
              <a:rPr lang="en-US" sz="3200" b="1" dirty="0">
                <a:latin typeface="Calibri" panose="020F0502020204030204" pitchFamily="34" charset="0"/>
                <a:cs typeface="Calibri" panose="020F0502020204030204" pitchFamily="34" charset="0"/>
              </a:rPr>
              <a:t>— APPLYING FOR FINANCIAL AID—</a:t>
            </a:r>
          </a:p>
        </p:txBody>
      </p:sp>
      <p:sp>
        <p:nvSpPr>
          <p:cNvPr id="11" name="TextBox 10">
            <a:extLst>
              <a:ext uri="{FF2B5EF4-FFF2-40B4-BE49-F238E27FC236}">
                <a16:creationId xmlns:a16="http://schemas.microsoft.com/office/drawing/2014/main" id="{612C5485-F0CF-AB40-AF77-9D2FF98B0EFE}"/>
              </a:ext>
            </a:extLst>
          </p:cNvPr>
          <p:cNvSpPr txBox="1"/>
          <p:nvPr/>
        </p:nvSpPr>
        <p:spPr>
          <a:xfrm>
            <a:off x="1153908" y="1368116"/>
            <a:ext cx="10741307" cy="4343625"/>
          </a:xfrm>
          <a:prstGeom prst="rect">
            <a:avLst/>
          </a:prstGeom>
          <a:noFill/>
        </p:spPr>
        <p:txBody>
          <a:bodyPr wrap="square" rtlCol="0">
            <a:spAutoFit/>
          </a:bodyPr>
          <a:lstStyle/>
          <a:p>
            <a:r>
              <a:rPr lang="en-US" sz="3600" b="1" u="sng" dirty="0">
                <a:solidFill>
                  <a:srgbClr val="C00000"/>
                </a:solidFill>
                <a:latin typeface="Calibri" panose="020F0502020204030204" pitchFamily="34" charset="0"/>
                <a:cs typeface="Calibri" panose="020F0502020204030204" pitchFamily="34" charset="0"/>
              </a:rPr>
              <a:t>FEDERAL AID</a:t>
            </a:r>
          </a:p>
          <a:p>
            <a:endParaRPr lang="en-US" sz="2000" dirty="0">
              <a:solidFill>
                <a:srgbClr val="C00000"/>
              </a:solidFill>
              <a:latin typeface="Calibri" panose="020F0502020204030204" pitchFamily="34" charset="0"/>
              <a:cs typeface="Calibri" panose="020F0502020204030204" pitchFamily="34" charset="0"/>
            </a:endParaRPr>
          </a:p>
          <a:p>
            <a:r>
              <a:rPr lang="en-US" sz="2800" dirty="0">
                <a:latin typeface="Calibri" panose="020F0502020204030204" pitchFamily="34" charset="0"/>
                <a:cs typeface="Calibri" panose="020F0502020204030204" pitchFamily="34" charset="0"/>
              </a:rPr>
              <a:t>	Fill out 2020-2021 FAFSA on </a:t>
            </a:r>
            <a:r>
              <a:rPr lang="en-US" sz="2800" dirty="0">
                <a:latin typeface="Calibri" panose="020F0502020204030204" pitchFamily="34" charset="0"/>
                <a:cs typeface="Calibri" panose="020F0502020204030204" pitchFamily="34" charset="0"/>
                <a:hlinkClick r:id="rId6"/>
              </a:rPr>
              <a:t>FAFSA.ED.GOV</a:t>
            </a:r>
            <a:endParaRPr lang="en-US" sz="2800" dirty="0">
              <a:latin typeface="Calibri" panose="020F0502020204030204" pitchFamily="34" charset="0"/>
              <a:cs typeface="Calibri" panose="020F0502020204030204" pitchFamily="34" charset="0"/>
            </a:endParaRPr>
          </a:p>
          <a:p>
            <a:pPr marL="1657350" lvl="3" indent="-285750">
              <a:lnSpc>
                <a:spcPct val="150000"/>
              </a:lnSpc>
              <a:buFont typeface="Courier New" panose="02070309020205020404" pitchFamily="49" charset="0"/>
              <a:buChar char="o"/>
            </a:pPr>
            <a:r>
              <a:rPr lang="en-US" sz="2000" dirty="0"/>
              <a:t>This is how you automatically “apply” for federal loans</a:t>
            </a:r>
          </a:p>
          <a:p>
            <a:pPr marL="1657350" lvl="3" indent="-285750">
              <a:lnSpc>
                <a:spcPct val="150000"/>
              </a:lnSpc>
              <a:buFont typeface="Courier New" panose="02070309020205020404" pitchFamily="49" charset="0"/>
              <a:buChar char="o"/>
            </a:pPr>
            <a:r>
              <a:rPr lang="en-US" sz="2000" dirty="0">
                <a:latin typeface="Calibri" panose="020F0502020204030204" pitchFamily="34" charset="0"/>
                <a:cs typeface="Calibri" panose="020F0502020204030204" pitchFamily="34" charset="0"/>
              </a:rPr>
              <a:t>Must use 2018 tax information</a:t>
            </a:r>
          </a:p>
          <a:p>
            <a:pPr marL="1657350" lvl="3" indent="-285750">
              <a:lnSpc>
                <a:spcPct val="150000"/>
              </a:lnSpc>
              <a:buFont typeface="Courier New" panose="02070309020205020404" pitchFamily="49" charset="0"/>
              <a:buChar char="o"/>
            </a:pPr>
            <a:endParaRPr lang="en-US" sz="700" dirty="0">
              <a:latin typeface="Calibri" panose="020F0502020204030204" pitchFamily="34" charset="0"/>
              <a:cs typeface="Calibri" panose="020F0502020204030204" pitchFamily="34" charset="0"/>
            </a:endParaRPr>
          </a:p>
          <a:p>
            <a:pPr marL="1657350" lvl="3" indent="-285750">
              <a:lnSpc>
                <a:spcPct val="150000"/>
              </a:lnSpc>
              <a:buFont typeface="Courier New" panose="02070309020205020404" pitchFamily="49" charset="0"/>
              <a:buChar char="o"/>
            </a:pPr>
            <a:endParaRPr lang="en-US" dirty="0">
              <a:latin typeface="Calibri" panose="020F0502020204030204" pitchFamily="34" charset="0"/>
              <a:cs typeface="Calibri" panose="020F0502020204030204" pitchFamily="34" charset="0"/>
            </a:endParaRPr>
          </a:p>
          <a:p>
            <a:pPr lvl="1"/>
            <a:r>
              <a:rPr lang="en-US" sz="2400" b="1" dirty="0">
                <a:latin typeface="Calibri" panose="020F0502020204030204" pitchFamily="34" charset="0"/>
                <a:cs typeface="Calibri" panose="020F0502020204030204" pitchFamily="34" charset="0"/>
              </a:rPr>
              <a:t>REMINDER: </a:t>
            </a:r>
            <a:r>
              <a:rPr lang="en-US" sz="2400" dirty="0">
                <a:latin typeface="Calibri" panose="020F0502020204030204" pitchFamily="34" charset="0"/>
                <a:cs typeface="Calibri" panose="020F0502020204030204" pitchFamily="34" charset="0"/>
              </a:rPr>
              <a:t>You must complete a FAFSA every academic year</a:t>
            </a:r>
          </a:p>
          <a:p>
            <a:pPr marL="1714500" lvl="3" indent="-342900">
              <a:lnSpc>
                <a:spcPct val="150000"/>
              </a:lnSpc>
              <a:buFont typeface="Courier New" panose="02070309020205020404" pitchFamily="49" charset="0"/>
              <a:buChar char="o"/>
            </a:pPr>
            <a:r>
              <a:rPr lang="en-US" sz="2000" dirty="0">
                <a:solidFill>
                  <a:srgbClr val="C00000"/>
                </a:solidFill>
                <a:latin typeface="Calibri" panose="020F0502020204030204" pitchFamily="34" charset="0"/>
                <a:cs typeface="Calibri" panose="020F0502020204030204" pitchFamily="34" charset="0"/>
              </a:rPr>
              <a:t>2021-2022</a:t>
            </a:r>
            <a:r>
              <a:rPr lang="en-US" sz="2000" dirty="0">
                <a:latin typeface="Calibri" panose="020F0502020204030204" pitchFamily="34" charset="0"/>
                <a:cs typeface="Calibri" panose="020F0502020204030204" pitchFamily="34" charset="0"/>
              </a:rPr>
              <a:t> FAFSA Will be available to complete on October 1, 2020</a:t>
            </a:r>
          </a:p>
          <a:p>
            <a:pPr marL="1714500" lvl="3" indent="-342900">
              <a:lnSpc>
                <a:spcPct val="150000"/>
              </a:lnSpc>
              <a:buFont typeface="Courier New" panose="02070309020205020404" pitchFamily="49" charset="0"/>
              <a:buChar char="o"/>
            </a:pPr>
            <a:r>
              <a:rPr lang="en-US" sz="2000" dirty="0">
                <a:latin typeface="Calibri" panose="020F0502020204030204" pitchFamily="34" charset="0"/>
                <a:cs typeface="Calibri" panose="020F0502020204030204" pitchFamily="34" charset="0"/>
              </a:rPr>
              <a:t>Must use 2019 tax information</a:t>
            </a:r>
            <a:endParaRPr lang="en-US" sz="2000" dirty="0"/>
          </a:p>
          <a:p>
            <a:pPr marL="1200150" lvl="2" indent="-285750">
              <a:lnSpc>
                <a:spcPct val="150000"/>
              </a:lnSpc>
              <a:buFont typeface="Courier New" panose="02070309020205020404" pitchFamily="49" charset="0"/>
              <a:buChar char="o"/>
            </a:pPr>
            <a:endParaRPr lang="en-US" sz="800" dirty="0"/>
          </a:p>
        </p:txBody>
      </p:sp>
    </p:spTree>
    <p:extLst>
      <p:ext uri="{BB962C8B-B14F-4D97-AF65-F5344CB8AC3E}">
        <p14:creationId xmlns:p14="http://schemas.microsoft.com/office/powerpoint/2010/main" val="37843575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0490357-CB22-844B-8267-2058F99DD118}"/>
              </a:ext>
            </a:extLst>
          </p:cNvPr>
          <p:cNvGrpSpPr/>
          <p:nvPr/>
        </p:nvGrpSpPr>
        <p:grpSpPr>
          <a:xfrm>
            <a:off x="0" y="233456"/>
            <a:ext cx="12198218" cy="6858000"/>
            <a:chOff x="-6218" y="0"/>
            <a:chExt cx="12198218" cy="6858000"/>
          </a:xfrm>
        </p:grpSpPr>
        <p:pic>
          <p:nvPicPr>
            <p:cNvPr id="3" name="Picture 2">
              <a:extLst>
                <a:ext uri="{FF2B5EF4-FFF2-40B4-BE49-F238E27FC236}">
                  <a16:creationId xmlns:a16="http://schemas.microsoft.com/office/drawing/2014/main" id="{662C0FF3-3C84-6A49-AF40-5EA52340B0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18" y="267"/>
              <a:ext cx="12198218" cy="6857733"/>
            </a:xfrm>
            <a:prstGeom prst="rect">
              <a:avLst/>
            </a:prstGeom>
          </p:spPr>
        </p:pic>
        <p:sp>
          <p:nvSpPr>
            <p:cNvPr id="4" name="Rectangle 3">
              <a:extLst>
                <a:ext uri="{FF2B5EF4-FFF2-40B4-BE49-F238E27FC236}">
                  <a16:creationId xmlns:a16="http://schemas.microsoft.com/office/drawing/2014/main" id="{71B69C11-12FD-644D-960A-41714BFBB7C1}"/>
                </a:ext>
              </a:extLst>
            </p:cNvPr>
            <p:cNvSpPr/>
            <p:nvPr/>
          </p:nvSpPr>
          <p:spPr>
            <a:xfrm>
              <a:off x="304800" y="0"/>
              <a:ext cx="1157358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6" algn="ctr"/>
              <a:r>
                <a:rPr lang="en-US" dirty="0"/>
                <a:t>‘</a:t>
              </a:r>
            </a:p>
          </p:txBody>
        </p:sp>
        <p:pic>
          <p:nvPicPr>
            <p:cNvPr id="5" name="Picture 4">
              <a:extLst>
                <a:ext uri="{FF2B5EF4-FFF2-40B4-BE49-F238E27FC236}">
                  <a16:creationId xmlns:a16="http://schemas.microsoft.com/office/drawing/2014/main" id="{9393B3B3-4108-934F-BD9A-B043EF742E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649" y="204428"/>
              <a:ext cx="3459127" cy="584775"/>
            </a:xfrm>
            <a:prstGeom prst="rect">
              <a:avLst/>
            </a:prstGeom>
          </p:spPr>
        </p:pic>
        <p:pic>
          <p:nvPicPr>
            <p:cNvPr id="6" name="Picture 5">
              <a:extLst>
                <a:ext uri="{FF2B5EF4-FFF2-40B4-BE49-F238E27FC236}">
                  <a16:creationId xmlns:a16="http://schemas.microsoft.com/office/drawing/2014/main" id="{3F9E5E1B-D77F-E741-BC62-B3186198F0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649" y="6359092"/>
              <a:ext cx="1039261" cy="384431"/>
            </a:xfrm>
            <a:prstGeom prst="rect">
              <a:avLst/>
            </a:prstGeom>
          </p:spPr>
        </p:pic>
        <p:sp>
          <p:nvSpPr>
            <p:cNvPr id="7" name="Slide Number Placeholder 5">
              <a:extLst>
                <a:ext uri="{FF2B5EF4-FFF2-40B4-BE49-F238E27FC236}">
                  <a16:creationId xmlns:a16="http://schemas.microsoft.com/office/drawing/2014/main" id="{8A898010-6C62-FB42-BB71-959B5010590F}"/>
                </a:ext>
              </a:extLst>
            </p:cNvPr>
            <p:cNvSpPr txBox="1">
              <a:spLocks/>
            </p:cNvSpPr>
            <p:nvPr/>
          </p:nvSpPr>
          <p:spPr>
            <a:xfrm>
              <a:off x="8631247" y="6359092"/>
              <a:ext cx="2738709" cy="364341"/>
            </a:xfrm>
            <a:prstGeom prst="rect">
              <a:avLst/>
            </a:prstGeom>
          </p:spPr>
          <p:txBody>
            <a:bodyPr/>
            <a:lstStyle>
              <a:defPPr>
                <a:defRPr lang="en-US"/>
              </a:defPPr>
              <a:lvl1pPr marL="0" algn="r" defTabSz="914400" rtl="0" eaLnBrk="1" latinLnBrk="0" hangingPunct="1">
                <a:defRPr sz="1000" b="1" i="0" kern="1200">
                  <a:solidFill>
                    <a:srgbClr val="828383"/>
                  </a:solidFill>
                  <a:latin typeface="Georgia" charset="0"/>
                  <a:ea typeface="Georgia" charset="0"/>
                  <a:cs typeface="Georgia"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5F4044-894B-B74C-BA70-A76DFBF02618}" type="slidenum">
                <a:rPr lang="en-US" smtClean="0"/>
                <a:pPr/>
                <a:t>29</a:t>
              </a:fld>
              <a:endParaRPr lang="en-US" dirty="0"/>
            </a:p>
          </p:txBody>
        </p:sp>
        <p:cxnSp>
          <p:nvCxnSpPr>
            <p:cNvPr id="8" name="Straight Connector 7">
              <a:extLst>
                <a:ext uri="{FF2B5EF4-FFF2-40B4-BE49-F238E27FC236}">
                  <a16:creationId xmlns:a16="http://schemas.microsoft.com/office/drawing/2014/main" id="{D48FCF8F-0C75-ED49-84EC-5B2D5A4A4868}"/>
                </a:ext>
              </a:extLst>
            </p:cNvPr>
            <p:cNvCxnSpPr>
              <a:cxnSpLocks/>
            </p:cNvCxnSpPr>
            <p:nvPr/>
          </p:nvCxnSpPr>
          <p:spPr>
            <a:xfrm>
              <a:off x="201478" y="6248472"/>
              <a:ext cx="11676907" cy="0"/>
            </a:xfrm>
            <a:prstGeom prst="line">
              <a:avLst/>
            </a:prstGeom>
            <a:ln w="19050">
              <a:solidFill>
                <a:srgbClr val="C0C0C0"/>
              </a:solidFill>
              <a:prstDash val="sysDot"/>
            </a:ln>
          </p:spPr>
          <p:style>
            <a:lnRef idx="1">
              <a:schemeClr val="accent1"/>
            </a:lnRef>
            <a:fillRef idx="0">
              <a:schemeClr val="accent1"/>
            </a:fillRef>
            <a:effectRef idx="0">
              <a:schemeClr val="accent1"/>
            </a:effectRef>
            <a:fontRef idx="minor">
              <a:schemeClr val="tx1"/>
            </a:fontRef>
          </p:style>
        </p:cxnSp>
      </p:grpSp>
      <p:sp>
        <p:nvSpPr>
          <p:cNvPr id="9" name="TextBox 8">
            <a:extLst>
              <a:ext uri="{FF2B5EF4-FFF2-40B4-BE49-F238E27FC236}">
                <a16:creationId xmlns:a16="http://schemas.microsoft.com/office/drawing/2014/main" id="{17B44EFB-9B76-DC48-97B0-E7DD478224E2}"/>
              </a:ext>
            </a:extLst>
          </p:cNvPr>
          <p:cNvSpPr txBox="1"/>
          <p:nvPr/>
        </p:nvSpPr>
        <p:spPr>
          <a:xfrm>
            <a:off x="6585712" y="204427"/>
            <a:ext cx="6829778" cy="584775"/>
          </a:xfrm>
          <a:prstGeom prst="rect">
            <a:avLst/>
          </a:prstGeom>
          <a:noFill/>
        </p:spPr>
        <p:txBody>
          <a:bodyPr wrap="square" rtlCol="0">
            <a:spAutoFit/>
          </a:bodyPr>
          <a:lstStyle/>
          <a:p>
            <a:r>
              <a:rPr lang="en-US" sz="3200" b="1" dirty="0">
                <a:latin typeface="Calibri" panose="020F0502020204030204" pitchFamily="34" charset="0"/>
                <a:cs typeface="Calibri" panose="020F0502020204030204" pitchFamily="34" charset="0"/>
              </a:rPr>
              <a:t>— GRADUATE STUDENTS—</a:t>
            </a:r>
          </a:p>
        </p:txBody>
      </p:sp>
      <p:sp>
        <p:nvSpPr>
          <p:cNvPr id="13" name="TextBox 12">
            <a:extLst>
              <a:ext uri="{FF2B5EF4-FFF2-40B4-BE49-F238E27FC236}">
                <a16:creationId xmlns:a16="http://schemas.microsoft.com/office/drawing/2014/main" id="{77C9ABE6-445B-7B41-B043-56A6ABB78C87}"/>
              </a:ext>
            </a:extLst>
          </p:cNvPr>
          <p:cNvSpPr txBox="1"/>
          <p:nvPr/>
        </p:nvSpPr>
        <p:spPr>
          <a:xfrm>
            <a:off x="1100138" y="1128713"/>
            <a:ext cx="9644061" cy="5293757"/>
          </a:xfrm>
          <a:prstGeom prst="rect">
            <a:avLst/>
          </a:prstGeom>
          <a:noFill/>
        </p:spPr>
        <p:txBody>
          <a:bodyPr wrap="square" rtlCol="0">
            <a:spAutoFit/>
          </a:bodyPr>
          <a:lstStyle/>
          <a:p>
            <a:r>
              <a:rPr lang="en-US" sz="2400" b="1" dirty="0"/>
              <a:t>What type of federal aid can I receive?</a:t>
            </a:r>
          </a:p>
          <a:p>
            <a:endParaRPr lang="en-US" sz="400" b="1" dirty="0"/>
          </a:p>
          <a:p>
            <a:pPr marL="800100" lvl="1" indent="-342900">
              <a:buFont typeface="Arial" panose="020B0604020202020204" pitchFamily="34" charset="0"/>
              <a:buChar char="•"/>
            </a:pPr>
            <a:r>
              <a:rPr lang="en-US" sz="2000" dirty="0">
                <a:solidFill>
                  <a:srgbClr val="C00000"/>
                </a:solidFill>
              </a:rPr>
              <a:t>Federal loans:</a:t>
            </a:r>
          </a:p>
          <a:p>
            <a:pPr marL="1211263" lvl="2" indent="-296863">
              <a:buFont typeface="Arial" panose="020B0604020202020204" pitchFamily="34" charset="0"/>
              <a:buChar char="•"/>
            </a:pPr>
            <a:r>
              <a:rPr lang="en-US" sz="2000" b="1" u="sng" dirty="0"/>
              <a:t>Eligibility</a:t>
            </a:r>
            <a:r>
              <a:rPr lang="en-US" sz="2000" b="1" dirty="0"/>
              <a:t>: </a:t>
            </a:r>
            <a:r>
              <a:rPr lang="en-US" sz="2000" dirty="0"/>
              <a:t>Student must be enrolled in at least 6 credits for the semester in which they would like to use federal loans</a:t>
            </a:r>
          </a:p>
          <a:p>
            <a:pPr marL="1257300" lvl="2" indent="-342900">
              <a:buFont typeface="Arial" panose="020B0604020202020204" pitchFamily="34" charset="0"/>
              <a:buChar char="•"/>
            </a:pPr>
            <a:r>
              <a:rPr lang="en-US" sz="2000" dirty="0">
                <a:solidFill>
                  <a:srgbClr val="C00000"/>
                </a:solidFill>
              </a:rPr>
              <a:t>How much?</a:t>
            </a:r>
          </a:p>
          <a:p>
            <a:pPr marL="1714500" lvl="3" indent="-342900">
              <a:buFont typeface="Courier New" panose="02070309020205020404" pitchFamily="49" charset="0"/>
              <a:buChar char="o"/>
            </a:pPr>
            <a:r>
              <a:rPr lang="en-US" dirty="0"/>
              <a:t>Unsubsidized Loan: $20,500 per academic year (Summer, Fall, Spring)</a:t>
            </a:r>
          </a:p>
          <a:p>
            <a:pPr marL="1714500" lvl="3" indent="-342900">
              <a:buFont typeface="Courier New" panose="02070309020205020404" pitchFamily="49" charset="0"/>
              <a:buChar char="o"/>
            </a:pPr>
            <a:r>
              <a:rPr lang="en-US" dirty="0"/>
              <a:t>Grad PLUS Loan: Amount will vary</a:t>
            </a:r>
          </a:p>
          <a:p>
            <a:pPr marL="2171700" lvl="4" indent="-342900">
              <a:buFont typeface="Courier New" panose="02070309020205020404" pitchFamily="49" charset="0"/>
              <a:buChar char="o"/>
            </a:pPr>
            <a:r>
              <a:rPr lang="en-US" dirty="0"/>
              <a:t>Credit check required in order to be approved</a:t>
            </a:r>
          </a:p>
          <a:p>
            <a:endParaRPr lang="en-US" sz="2400" b="1" dirty="0"/>
          </a:p>
          <a:p>
            <a:r>
              <a:rPr lang="en-US" sz="2400" b="1" dirty="0"/>
              <a:t>How much will it cost?</a:t>
            </a:r>
          </a:p>
          <a:p>
            <a:endParaRPr lang="en-US" sz="400" b="1" u="sng" dirty="0"/>
          </a:p>
          <a:p>
            <a:pPr marL="742950" lvl="1" indent="-285750">
              <a:buFont typeface="Arial" panose="020B0604020202020204" pitchFamily="34" charset="0"/>
              <a:buChar char="•"/>
            </a:pPr>
            <a:r>
              <a:rPr lang="en-US" sz="2000" dirty="0">
                <a:solidFill>
                  <a:srgbClr val="C00000"/>
                </a:solidFill>
              </a:rPr>
              <a:t>2019-2020 NYS Summer Rate: </a:t>
            </a:r>
            <a:r>
              <a:rPr lang="en-US" sz="2000" dirty="0"/>
              <a:t>~$541 per credit</a:t>
            </a:r>
          </a:p>
          <a:p>
            <a:pPr marL="742950" lvl="1" indent="-285750">
              <a:buFont typeface="Arial" panose="020B0604020202020204" pitchFamily="34" charset="0"/>
              <a:buChar char="•"/>
            </a:pPr>
            <a:r>
              <a:rPr lang="en-US" sz="2000" dirty="0">
                <a:solidFill>
                  <a:srgbClr val="C00000"/>
                </a:solidFill>
              </a:rPr>
              <a:t>2019-2020 NYS Fall/Spring Tuition Rate: </a:t>
            </a:r>
            <a:r>
              <a:rPr lang="en-US" sz="2000" dirty="0"/>
              <a:t>$602.83 per credit</a:t>
            </a:r>
          </a:p>
          <a:p>
            <a:pPr marL="1200150" lvl="2" indent="-285750">
              <a:lnSpc>
                <a:spcPct val="150000"/>
              </a:lnSpc>
              <a:buFont typeface="Courier New" panose="02070309020205020404" pitchFamily="49" charset="0"/>
              <a:buChar char="o"/>
            </a:pPr>
            <a:r>
              <a:rPr lang="en-US" dirty="0"/>
              <a:t>2020-2021 Fall/Spring Tuition Rate has not yet been released</a:t>
            </a:r>
          </a:p>
          <a:p>
            <a:pPr lvl="2"/>
            <a:endParaRPr lang="en-US" sz="1100" dirty="0"/>
          </a:p>
          <a:p>
            <a:pPr lvl="2"/>
            <a:endParaRPr lang="en-US" dirty="0"/>
          </a:p>
          <a:p>
            <a:pPr lvl="2"/>
            <a:endParaRPr lang="en-US" sz="1200" dirty="0"/>
          </a:p>
          <a:p>
            <a:pPr lvl="2" algn="ctr"/>
            <a:r>
              <a:rPr lang="en-US" sz="1600" dirty="0"/>
              <a:t>Visit </a:t>
            </a:r>
            <a:r>
              <a:rPr lang="en-US" sz="1600" b="1" dirty="0" err="1"/>
              <a:t>stonybrook.edu</a:t>
            </a:r>
            <a:r>
              <a:rPr lang="en-US" sz="1600" b="1" dirty="0"/>
              <a:t>/bursar </a:t>
            </a:r>
            <a:r>
              <a:rPr lang="en-US" sz="1600" dirty="0"/>
              <a:t>for additional information on tuition/fees </a:t>
            </a:r>
          </a:p>
        </p:txBody>
      </p:sp>
    </p:spTree>
    <p:extLst>
      <p:ext uri="{BB962C8B-B14F-4D97-AF65-F5344CB8AC3E}">
        <p14:creationId xmlns:p14="http://schemas.microsoft.com/office/powerpoint/2010/main" val="42748466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64"/>
          <p:cNvSpPr txBox="1">
            <a:spLocks noGrp="1"/>
          </p:cNvSpPr>
          <p:nvPr>
            <p:ph type="title"/>
          </p:nvPr>
        </p:nvSpPr>
        <p:spPr>
          <a:xfrm>
            <a:off x="9143999" y="296650"/>
            <a:ext cx="2759700" cy="7239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endParaRPr dirty="0"/>
          </a:p>
          <a:p>
            <a:pPr marL="0" lvl="0" indent="0" algn="r" rtl="0">
              <a:spcBef>
                <a:spcPts val="0"/>
              </a:spcBef>
              <a:spcAft>
                <a:spcPts val="0"/>
              </a:spcAft>
              <a:buNone/>
            </a:pPr>
            <a:endParaRPr dirty="0"/>
          </a:p>
        </p:txBody>
      </p:sp>
      <p:sp>
        <p:nvSpPr>
          <p:cNvPr id="347" name="Google Shape;347;p64"/>
          <p:cNvSpPr txBox="1">
            <a:spLocks noGrp="1"/>
          </p:cNvSpPr>
          <p:nvPr>
            <p:ph type="body" idx="1"/>
          </p:nvPr>
        </p:nvSpPr>
        <p:spPr>
          <a:xfrm>
            <a:off x="611717" y="1302597"/>
            <a:ext cx="10972800" cy="4689300"/>
          </a:xfrm>
          <a:prstGeom prst="rect">
            <a:avLst/>
          </a:prstGeom>
          <a:solidFill>
            <a:srgbClr val="FFFFFF"/>
          </a:solidFill>
        </p:spPr>
        <p:txBody>
          <a:bodyPr spcFirstLastPara="1" wrap="square" lIns="0" tIns="45700" rIns="91425" bIns="45700" anchor="t" anchorCtr="0">
            <a:noAutofit/>
          </a:bodyPr>
          <a:lstStyle/>
          <a:p>
            <a:pPr marL="365760" lvl="0" indent="0" algn="ctr" rtl="0">
              <a:spcBef>
                <a:spcPts val="360"/>
              </a:spcBef>
              <a:spcAft>
                <a:spcPts val="0"/>
              </a:spcAft>
              <a:buNone/>
            </a:pPr>
            <a:r>
              <a:rPr lang="en-US" sz="3600" b="1" dirty="0">
                <a:solidFill>
                  <a:srgbClr val="C00000"/>
                </a:solidFill>
              </a:rPr>
              <a:t>Orientation Agenda</a:t>
            </a:r>
          </a:p>
          <a:p>
            <a:pPr marL="365760" lvl="0" indent="0" algn="ctr" rtl="0">
              <a:spcBef>
                <a:spcPts val="360"/>
              </a:spcBef>
              <a:spcAft>
                <a:spcPts val="0"/>
              </a:spcAft>
              <a:buNone/>
            </a:pPr>
            <a:r>
              <a:rPr lang="en-US" sz="2400" b="1" i="1" dirty="0">
                <a:solidFill>
                  <a:srgbClr val="C00000"/>
                </a:solidFill>
              </a:rPr>
              <a:t>School of Health Technology &amp; Management</a:t>
            </a:r>
          </a:p>
          <a:p>
            <a:pPr marL="365760" lvl="0" indent="0" algn="ctr" rtl="0">
              <a:spcBef>
                <a:spcPts val="360"/>
              </a:spcBef>
              <a:spcAft>
                <a:spcPts val="0"/>
              </a:spcAft>
              <a:buNone/>
            </a:pPr>
            <a:r>
              <a:rPr lang="en-US" sz="2400" b="1" i="1" dirty="0">
                <a:solidFill>
                  <a:srgbClr val="C00000"/>
                </a:solidFill>
              </a:rPr>
              <a:t>Stony Brook Southampton</a:t>
            </a:r>
          </a:p>
          <a:p>
            <a:pPr marL="1379538" lvl="0" indent="0" algn="l" rtl="0">
              <a:lnSpc>
                <a:spcPct val="150000"/>
              </a:lnSpc>
              <a:spcBef>
                <a:spcPts val="360"/>
              </a:spcBef>
              <a:spcAft>
                <a:spcPts val="0"/>
              </a:spcAft>
              <a:buSzPct val="100000"/>
              <a:buNone/>
            </a:pPr>
            <a:endParaRPr lang="en-US" sz="1600" b="1" dirty="0"/>
          </a:p>
          <a:p>
            <a:pPr marL="1379538" lvl="0" indent="287338" algn="l" rtl="0">
              <a:lnSpc>
                <a:spcPct val="150000"/>
              </a:lnSpc>
              <a:spcBef>
                <a:spcPts val="360"/>
              </a:spcBef>
              <a:spcAft>
                <a:spcPts val="0"/>
              </a:spcAft>
              <a:buSzPct val="100000"/>
              <a:buFont typeface="Wingdings" pitchFamily="2" charset="2"/>
              <a:buChar char="§"/>
            </a:pPr>
            <a:r>
              <a:rPr lang="en-US" sz="1600" dirty="0"/>
              <a:t>Welcome from the Dean’s Office, and SLP and AHI programs</a:t>
            </a:r>
          </a:p>
          <a:p>
            <a:pPr marL="1379538" lvl="0" indent="287338" algn="l" rtl="0">
              <a:lnSpc>
                <a:spcPct val="150000"/>
              </a:lnSpc>
              <a:spcBef>
                <a:spcPts val="360"/>
              </a:spcBef>
              <a:spcAft>
                <a:spcPts val="0"/>
              </a:spcAft>
              <a:buSzPct val="100000"/>
              <a:buFont typeface="Wingdings" pitchFamily="2" charset="2"/>
              <a:buChar char="§"/>
            </a:pPr>
            <a:r>
              <a:rPr lang="en-US" sz="1600" dirty="0"/>
              <a:t>Overview of Southampton Campus</a:t>
            </a:r>
          </a:p>
          <a:p>
            <a:pPr marL="1379538" lvl="0" indent="287338" algn="l" rtl="0">
              <a:lnSpc>
                <a:spcPct val="150000"/>
              </a:lnSpc>
              <a:spcBef>
                <a:spcPts val="360"/>
              </a:spcBef>
              <a:spcAft>
                <a:spcPts val="0"/>
              </a:spcAft>
              <a:buSzPct val="100000"/>
              <a:buFont typeface="Wingdings" pitchFamily="2" charset="2"/>
              <a:buChar char="§"/>
            </a:pPr>
            <a:r>
              <a:rPr lang="en-US" sz="1600" dirty="0"/>
              <a:t>Student and academic services</a:t>
            </a:r>
          </a:p>
          <a:p>
            <a:pPr marL="1379538" lvl="0" indent="287338" algn="l" rtl="0">
              <a:lnSpc>
                <a:spcPct val="150000"/>
              </a:lnSpc>
              <a:spcBef>
                <a:spcPts val="360"/>
              </a:spcBef>
              <a:spcAft>
                <a:spcPts val="0"/>
              </a:spcAft>
              <a:buSzPct val="100000"/>
              <a:buFont typeface="Wingdings" pitchFamily="2" charset="2"/>
              <a:buChar char="§"/>
            </a:pPr>
            <a:r>
              <a:rPr lang="en-US" sz="1600" dirty="0"/>
              <a:t>HIPAA &amp; Compliance requirements</a:t>
            </a:r>
          </a:p>
          <a:p>
            <a:pPr marL="1379538" lvl="0" indent="287338" algn="l" rtl="0">
              <a:lnSpc>
                <a:spcPct val="150000"/>
              </a:lnSpc>
              <a:spcBef>
                <a:spcPts val="360"/>
              </a:spcBef>
              <a:spcAft>
                <a:spcPts val="0"/>
              </a:spcAft>
              <a:buSzPct val="100000"/>
              <a:buFont typeface="Wingdings" pitchFamily="2" charset="2"/>
              <a:buChar char="§"/>
            </a:pPr>
            <a:endParaRPr sz="1600" dirty="0"/>
          </a:p>
          <a:p>
            <a:pPr marL="0" lvl="0" indent="0" algn="l" rtl="0">
              <a:spcBef>
                <a:spcPts val="360"/>
              </a:spcBef>
              <a:spcAft>
                <a:spcPts val="0"/>
              </a:spcAft>
              <a:buNone/>
            </a:pPr>
            <a:endParaRPr sz="2400" dirty="0"/>
          </a:p>
        </p:txBody>
      </p:sp>
      <p:pic>
        <p:nvPicPr>
          <p:cNvPr id="348" name="Google Shape;348;p64"/>
          <p:cNvPicPr preferRelativeResize="0"/>
          <p:nvPr/>
        </p:nvPicPr>
        <p:blipFill rotWithShape="1">
          <a:blip r:embed="rId3">
            <a:alphaModFix/>
          </a:blip>
          <a:srcRect/>
          <a:stretch/>
        </p:blipFill>
        <p:spPr>
          <a:xfrm>
            <a:off x="8895274" y="296350"/>
            <a:ext cx="3067726" cy="651300"/>
          </a:xfrm>
          <a:prstGeom prst="rect">
            <a:avLst/>
          </a:prstGeom>
          <a:noFill/>
          <a:ln>
            <a:noFill/>
          </a:ln>
        </p:spPr>
      </p:pic>
      <p:sp>
        <p:nvSpPr>
          <p:cNvPr id="349" name="Google Shape;349;p64"/>
          <p:cNvSpPr txBox="1"/>
          <p:nvPr/>
        </p:nvSpPr>
        <p:spPr>
          <a:xfrm>
            <a:off x="5460350" y="296650"/>
            <a:ext cx="1871400" cy="723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600" b="1" dirty="0">
                <a:solidFill>
                  <a:schemeClr val="dk1"/>
                </a:solidFill>
                <a:latin typeface="Helvetica Neue"/>
                <a:ea typeface="Helvetica Neue"/>
                <a:cs typeface="Helvetica Neue"/>
                <a:sym typeface="Helvetica Neue"/>
              </a:rPr>
              <a:t>SOUTHAMPTON</a:t>
            </a:r>
            <a:endParaRPr sz="1600" b="1" dirty="0">
              <a:solidFill>
                <a:schemeClr val="dk1"/>
              </a:solidFill>
              <a:latin typeface="Helvetica Neue"/>
              <a:ea typeface="Helvetica Neue"/>
              <a:cs typeface="Helvetica Neue"/>
              <a:sym typeface="Helvetica Neue"/>
            </a:endParaRPr>
          </a:p>
          <a:p>
            <a:pPr marL="0" lvl="0" indent="0" algn="ctr" rtl="0">
              <a:spcBef>
                <a:spcPts val="0"/>
              </a:spcBef>
              <a:spcAft>
                <a:spcPts val="0"/>
              </a:spcAft>
              <a:buNone/>
            </a:pPr>
            <a:r>
              <a:rPr lang="en-US" sz="1600" b="1" dirty="0">
                <a:solidFill>
                  <a:schemeClr val="dk1"/>
                </a:solidFill>
                <a:latin typeface="Helvetica Neue"/>
                <a:ea typeface="Helvetica Neue"/>
                <a:cs typeface="Helvetica Neue"/>
                <a:sym typeface="Helvetica Neue"/>
              </a:rPr>
              <a:t>CAMPUS</a:t>
            </a:r>
            <a:endParaRPr dirty="0"/>
          </a:p>
        </p:txBody>
      </p:sp>
    </p:spTree>
    <p:extLst>
      <p:ext uri="{BB962C8B-B14F-4D97-AF65-F5344CB8AC3E}">
        <p14:creationId xmlns:p14="http://schemas.microsoft.com/office/powerpoint/2010/main" val="33568437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DB34652B-465E-944A-8FCB-028CB8AE961B}"/>
              </a:ext>
            </a:extLst>
          </p:cNvPr>
          <p:cNvGrpSpPr/>
          <p:nvPr/>
        </p:nvGrpSpPr>
        <p:grpSpPr>
          <a:xfrm>
            <a:off x="-6218" y="0"/>
            <a:ext cx="12198218" cy="6858000"/>
            <a:chOff x="-6218" y="0"/>
            <a:chExt cx="12198218" cy="6858000"/>
          </a:xfrm>
        </p:grpSpPr>
        <p:pic>
          <p:nvPicPr>
            <p:cNvPr id="12" name="Picture 11">
              <a:extLst>
                <a:ext uri="{FF2B5EF4-FFF2-40B4-BE49-F238E27FC236}">
                  <a16:creationId xmlns:a16="http://schemas.microsoft.com/office/drawing/2014/main" id="{250E6C94-D579-3743-BD5C-B136B10C1A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18" y="267"/>
              <a:ext cx="12198218" cy="6857733"/>
            </a:xfrm>
            <a:prstGeom prst="rect">
              <a:avLst/>
            </a:prstGeom>
          </p:spPr>
        </p:pic>
        <p:sp>
          <p:nvSpPr>
            <p:cNvPr id="13" name="Rectangle 12">
              <a:extLst>
                <a:ext uri="{FF2B5EF4-FFF2-40B4-BE49-F238E27FC236}">
                  <a16:creationId xmlns:a16="http://schemas.microsoft.com/office/drawing/2014/main" id="{2A4844F2-B21D-BF4C-8321-3622A032FD88}"/>
                </a:ext>
              </a:extLst>
            </p:cNvPr>
            <p:cNvSpPr/>
            <p:nvPr/>
          </p:nvSpPr>
          <p:spPr>
            <a:xfrm>
              <a:off x="201478" y="0"/>
              <a:ext cx="1167690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6" algn="ctr"/>
              <a:r>
                <a:rPr lang="en-US" dirty="0"/>
                <a:t>‘</a:t>
              </a:r>
            </a:p>
          </p:txBody>
        </p:sp>
        <p:pic>
          <p:nvPicPr>
            <p:cNvPr id="14" name="Picture 13">
              <a:extLst>
                <a:ext uri="{FF2B5EF4-FFF2-40B4-BE49-F238E27FC236}">
                  <a16:creationId xmlns:a16="http://schemas.microsoft.com/office/drawing/2014/main" id="{770D2D10-1734-CA44-B6E6-67FBA59F0E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649" y="204428"/>
              <a:ext cx="3459127" cy="584775"/>
            </a:xfrm>
            <a:prstGeom prst="rect">
              <a:avLst/>
            </a:prstGeom>
          </p:spPr>
        </p:pic>
        <p:pic>
          <p:nvPicPr>
            <p:cNvPr id="15" name="Picture 14">
              <a:extLst>
                <a:ext uri="{FF2B5EF4-FFF2-40B4-BE49-F238E27FC236}">
                  <a16:creationId xmlns:a16="http://schemas.microsoft.com/office/drawing/2014/main" id="{5963029A-9577-494B-B589-188DDF76B9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649" y="6359092"/>
              <a:ext cx="1039261" cy="384431"/>
            </a:xfrm>
            <a:prstGeom prst="rect">
              <a:avLst/>
            </a:prstGeom>
          </p:spPr>
        </p:pic>
        <p:sp>
          <p:nvSpPr>
            <p:cNvPr id="16" name="Slide Number Placeholder 5">
              <a:extLst>
                <a:ext uri="{FF2B5EF4-FFF2-40B4-BE49-F238E27FC236}">
                  <a16:creationId xmlns:a16="http://schemas.microsoft.com/office/drawing/2014/main" id="{022655B7-E8E7-A74F-809A-BE7C9B765464}"/>
                </a:ext>
              </a:extLst>
            </p:cNvPr>
            <p:cNvSpPr txBox="1">
              <a:spLocks/>
            </p:cNvSpPr>
            <p:nvPr/>
          </p:nvSpPr>
          <p:spPr>
            <a:xfrm>
              <a:off x="8631247" y="6359092"/>
              <a:ext cx="2738709" cy="364341"/>
            </a:xfrm>
            <a:prstGeom prst="rect">
              <a:avLst/>
            </a:prstGeom>
          </p:spPr>
          <p:txBody>
            <a:bodyPr/>
            <a:lstStyle>
              <a:defPPr>
                <a:defRPr lang="en-US"/>
              </a:defPPr>
              <a:lvl1pPr marL="0" algn="r" defTabSz="914400" rtl="0" eaLnBrk="1" latinLnBrk="0" hangingPunct="1">
                <a:defRPr sz="1000" b="1" i="0" kern="1200">
                  <a:solidFill>
                    <a:srgbClr val="828383"/>
                  </a:solidFill>
                  <a:latin typeface="Georgia" charset="0"/>
                  <a:ea typeface="Georgia" charset="0"/>
                  <a:cs typeface="Georgia"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5F4044-894B-B74C-BA70-A76DFBF02618}" type="slidenum">
                <a:rPr lang="en-US" smtClean="0"/>
                <a:pPr/>
                <a:t>30</a:t>
              </a:fld>
              <a:endParaRPr lang="en-US" dirty="0"/>
            </a:p>
          </p:txBody>
        </p:sp>
        <p:cxnSp>
          <p:nvCxnSpPr>
            <p:cNvPr id="17" name="Straight Connector 16">
              <a:extLst>
                <a:ext uri="{FF2B5EF4-FFF2-40B4-BE49-F238E27FC236}">
                  <a16:creationId xmlns:a16="http://schemas.microsoft.com/office/drawing/2014/main" id="{F79C79BF-E12A-EE47-B5F2-B9BB55FA443A}"/>
                </a:ext>
              </a:extLst>
            </p:cNvPr>
            <p:cNvCxnSpPr>
              <a:cxnSpLocks/>
            </p:cNvCxnSpPr>
            <p:nvPr/>
          </p:nvCxnSpPr>
          <p:spPr>
            <a:xfrm>
              <a:off x="201478" y="6248472"/>
              <a:ext cx="11676907" cy="0"/>
            </a:xfrm>
            <a:prstGeom prst="line">
              <a:avLst/>
            </a:prstGeom>
            <a:ln w="19050">
              <a:solidFill>
                <a:srgbClr val="C0C0C0"/>
              </a:solidFill>
              <a:prstDash val="sysDot"/>
            </a:ln>
          </p:spPr>
          <p:style>
            <a:lnRef idx="1">
              <a:schemeClr val="accent1"/>
            </a:lnRef>
            <a:fillRef idx="0">
              <a:schemeClr val="accent1"/>
            </a:fillRef>
            <a:effectRef idx="0">
              <a:schemeClr val="accent1"/>
            </a:effectRef>
            <a:fontRef idx="minor">
              <a:schemeClr val="tx1"/>
            </a:fontRef>
          </p:style>
        </p:cxnSp>
      </p:grpSp>
      <p:sp>
        <p:nvSpPr>
          <p:cNvPr id="9" name="TextBox 8">
            <a:extLst>
              <a:ext uri="{FF2B5EF4-FFF2-40B4-BE49-F238E27FC236}">
                <a16:creationId xmlns:a16="http://schemas.microsoft.com/office/drawing/2014/main" id="{8479F84C-E58A-0347-95BD-0556F85EE53F}"/>
              </a:ext>
            </a:extLst>
          </p:cNvPr>
          <p:cNvSpPr txBox="1"/>
          <p:nvPr/>
        </p:nvSpPr>
        <p:spPr>
          <a:xfrm>
            <a:off x="8682902" y="204428"/>
            <a:ext cx="3403179" cy="461665"/>
          </a:xfrm>
          <a:prstGeom prst="rect">
            <a:avLst/>
          </a:prstGeom>
          <a:noFill/>
        </p:spPr>
        <p:txBody>
          <a:bodyPr wrap="square" rtlCol="0">
            <a:spAutoFit/>
          </a:bodyPr>
          <a:lstStyle/>
          <a:p>
            <a:r>
              <a:rPr lang="en-US" sz="2400" b="1" dirty="0">
                <a:latin typeface="Calibri" panose="020F0502020204030204" pitchFamily="34" charset="0"/>
                <a:cs typeface="Calibri" panose="020F0502020204030204" pitchFamily="34" charset="0"/>
              </a:rPr>
              <a:t>— FEDERAL LOANS—</a:t>
            </a:r>
          </a:p>
        </p:txBody>
      </p:sp>
      <p:graphicFrame>
        <p:nvGraphicFramePr>
          <p:cNvPr id="10" name="Table 9">
            <a:extLst>
              <a:ext uri="{FF2B5EF4-FFF2-40B4-BE49-F238E27FC236}">
                <a16:creationId xmlns:a16="http://schemas.microsoft.com/office/drawing/2014/main" id="{A00A1C4E-597B-0543-B688-FC3BC0960422}"/>
              </a:ext>
            </a:extLst>
          </p:cNvPr>
          <p:cNvGraphicFramePr>
            <a:graphicFrameLocks noGrp="1"/>
          </p:cNvGraphicFramePr>
          <p:nvPr/>
        </p:nvGraphicFramePr>
        <p:xfrm>
          <a:off x="778156" y="1438716"/>
          <a:ext cx="10591800" cy="4675189"/>
        </p:xfrm>
        <a:graphic>
          <a:graphicData uri="http://schemas.openxmlformats.org/drawingml/2006/table">
            <a:tbl>
              <a:tblPr firstRow="1" bandRow="1">
                <a:solidFill>
                  <a:schemeClr val="accent1">
                    <a:lumMod val="20000"/>
                    <a:lumOff val="80000"/>
                  </a:schemeClr>
                </a:solidFill>
                <a:tableStyleId>{D7AC3CCA-C797-4891-BE02-D94E43425B78}</a:tableStyleId>
              </a:tblPr>
              <a:tblGrid>
                <a:gridCol w="1514111">
                  <a:extLst>
                    <a:ext uri="{9D8B030D-6E8A-4147-A177-3AD203B41FA5}">
                      <a16:colId xmlns:a16="http://schemas.microsoft.com/office/drawing/2014/main" val="912646493"/>
                    </a:ext>
                  </a:extLst>
                </a:gridCol>
                <a:gridCol w="1720869">
                  <a:extLst>
                    <a:ext uri="{9D8B030D-6E8A-4147-A177-3AD203B41FA5}">
                      <a16:colId xmlns:a16="http://schemas.microsoft.com/office/drawing/2014/main" val="3118146077"/>
                    </a:ext>
                  </a:extLst>
                </a:gridCol>
                <a:gridCol w="3511836">
                  <a:extLst>
                    <a:ext uri="{9D8B030D-6E8A-4147-A177-3AD203B41FA5}">
                      <a16:colId xmlns:a16="http://schemas.microsoft.com/office/drawing/2014/main" val="2288067991"/>
                    </a:ext>
                  </a:extLst>
                </a:gridCol>
                <a:gridCol w="1696475">
                  <a:extLst>
                    <a:ext uri="{9D8B030D-6E8A-4147-A177-3AD203B41FA5}">
                      <a16:colId xmlns:a16="http://schemas.microsoft.com/office/drawing/2014/main" val="1624811759"/>
                    </a:ext>
                  </a:extLst>
                </a:gridCol>
                <a:gridCol w="2148509">
                  <a:extLst>
                    <a:ext uri="{9D8B030D-6E8A-4147-A177-3AD203B41FA5}">
                      <a16:colId xmlns:a16="http://schemas.microsoft.com/office/drawing/2014/main" val="3143234905"/>
                    </a:ext>
                  </a:extLst>
                </a:gridCol>
              </a:tblGrid>
              <a:tr h="2196532">
                <a:tc>
                  <a:txBody>
                    <a:bodyPr/>
                    <a:lstStyle/>
                    <a:p>
                      <a:pPr algn="ctr"/>
                      <a:r>
                        <a:rPr lang="en-US" sz="1800" dirty="0"/>
                        <a:t>Unsubsidized Loan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indent="0" algn="l">
                        <a:buFont typeface="Arial" panose="020B0604020202020204" pitchFamily="34" charset="0"/>
                        <a:buNone/>
                      </a:pPr>
                      <a:r>
                        <a:rPr lang="en-US" sz="1600" b="0" dirty="0"/>
                        <a:t>Undergraduate/</a:t>
                      </a:r>
                    </a:p>
                    <a:p>
                      <a:pPr marL="0" indent="0" algn="l">
                        <a:buFont typeface="Arial" panose="020B0604020202020204" pitchFamily="34" charset="0"/>
                        <a:buNone/>
                      </a:pPr>
                      <a:r>
                        <a:rPr lang="en-US" sz="1600" b="0" dirty="0"/>
                        <a:t>Graduate or professional students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119063" indent="-119063" algn="l" defTabSz="914400" rtl="0" eaLnBrk="1" latinLnBrk="0" hangingPunct="1">
                        <a:spcBef>
                          <a:spcPts val="100"/>
                        </a:spcBef>
                        <a:spcAft>
                          <a:spcPts val="100"/>
                        </a:spcAft>
                        <a:buFont typeface="Arial" panose="020B0604020202020204" pitchFamily="34" charset="0"/>
                        <a:buChar char="•"/>
                        <a:tabLst/>
                      </a:pPr>
                      <a:r>
                        <a:rPr lang="en-US" sz="1400" b="0" kern="1200" dirty="0">
                          <a:solidFill>
                            <a:schemeClr val="dk1"/>
                          </a:solidFill>
                          <a:latin typeface="+mn-lt"/>
                          <a:ea typeface="+mn-ea"/>
                          <a:cs typeface="+mn-cs"/>
                        </a:rPr>
                        <a:t>Interest begins to accrue at the time of disbursement</a:t>
                      </a:r>
                    </a:p>
                    <a:p>
                      <a:pPr marL="119063" indent="-119063" algn="l" defTabSz="914400" rtl="0" eaLnBrk="1" latinLnBrk="0" hangingPunct="1">
                        <a:spcBef>
                          <a:spcPts val="100"/>
                        </a:spcBef>
                        <a:spcAft>
                          <a:spcPts val="100"/>
                        </a:spcAft>
                        <a:buFont typeface="Arial" panose="020B0604020202020204" pitchFamily="34" charset="0"/>
                        <a:buChar char="•"/>
                        <a:tabLst/>
                      </a:pPr>
                      <a:r>
                        <a:rPr lang="en-US" sz="1400" b="0" kern="1200" dirty="0">
                          <a:solidFill>
                            <a:schemeClr val="dk1"/>
                          </a:solidFill>
                          <a:latin typeface="+mn-lt"/>
                          <a:ea typeface="+mn-ea"/>
                          <a:cs typeface="+mn-cs"/>
                        </a:rPr>
                        <a:t>Interest rates may change every year and will differ for undergraduate/graduate unsubsidized loans</a:t>
                      </a:r>
                    </a:p>
                    <a:p>
                      <a:pPr marL="0" marR="0" lvl="0" indent="0" algn="l" defTabSz="914400" rtl="0" eaLnBrk="1" fontAlgn="auto" latinLnBrk="0" hangingPunct="1">
                        <a:lnSpc>
                          <a:spcPct val="100000"/>
                        </a:lnSpc>
                        <a:spcBef>
                          <a:spcPts val="200"/>
                        </a:spcBef>
                        <a:spcAft>
                          <a:spcPts val="200"/>
                        </a:spcAft>
                        <a:buClrTx/>
                        <a:buSzTx/>
                        <a:buFont typeface="Arial" panose="020B0604020202020204" pitchFamily="34" charset="0"/>
                        <a:buNone/>
                        <a:tabLst/>
                        <a:defRPr/>
                      </a:pPr>
                      <a:endParaRPr lang="en-US" sz="1400" kern="1200" dirty="0">
                        <a:solidFill>
                          <a:srgbClr val="C00000"/>
                        </a:solidFill>
                        <a:latin typeface="+mn-lt"/>
                        <a:ea typeface="+mn-ea"/>
                        <a:cs typeface="+mn-cs"/>
                      </a:endParaRPr>
                    </a:p>
                    <a:p>
                      <a:pPr marL="0" marR="0" lvl="0" indent="0" algn="l" defTabSz="914400" rtl="0" eaLnBrk="1" fontAlgn="auto" latinLnBrk="0" hangingPunct="1">
                        <a:lnSpc>
                          <a:spcPct val="100000"/>
                        </a:lnSpc>
                        <a:spcBef>
                          <a:spcPts val="200"/>
                        </a:spcBef>
                        <a:spcAft>
                          <a:spcPts val="200"/>
                        </a:spcAft>
                        <a:buClrTx/>
                        <a:buSzTx/>
                        <a:buFont typeface="Arial" panose="020B0604020202020204" pitchFamily="34" charset="0"/>
                        <a:buNone/>
                        <a:tabLst/>
                        <a:defRPr/>
                      </a:pPr>
                      <a:r>
                        <a:rPr lang="en-US" sz="1400" b="0" kern="1200" dirty="0">
                          <a:solidFill>
                            <a:srgbClr val="C00000"/>
                          </a:solidFill>
                          <a:latin typeface="+mn-lt"/>
                          <a:ea typeface="+mn-ea"/>
                          <a:cs typeface="+mn-cs"/>
                        </a:rPr>
                        <a:t>Current interest rate = 6.08%</a:t>
                      </a:r>
                    </a:p>
                    <a:p>
                      <a:pPr marL="0" indent="0">
                        <a:spcBef>
                          <a:spcPts val="200"/>
                        </a:spcBef>
                        <a:spcAft>
                          <a:spcPts val="200"/>
                        </a:spcAft>
                        <a:buFont typeface="Arial" panose="020B0604020202020204" pitchFamily="34" charset="0"/>
                        <a:buNone/>
                      </a:pPr>
                      <a:endParaRPr lang="en-US" sz="1400" b="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l" defTabSz="914400" rtl="0" eaLnBrk="1" latinLnBrk="0" hangingPunct="1">
                        <a:spcBef>
                          <a:spcPts val="200"/>
                        </a:spcBef>
                        <a:spcAft>
                          <a:spcPts val="200"/>
                        </a:spcAft>
                      </a:pPr>
                      <a:r>
                        <a:rPr lang="en-US" sz="1400" b="0" kern="1200" dirty="0">
                          <a:solidFill>
                            <a:schemeClr val="dk1"/>
                          </a:solidFill>
                          <a:latin typeface="+mn-lt"/>
                          <a:ea typeface="+mn-ea"/>
                          <a:cs typeface="+mn-cs"/>
                        </a:rPr>
                        <a:t>Loan that must be repaid with interest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l" defTabSz="914400" rtl="0" eaLnBrk="1" latinLnBrk="0" hangingPunct="1">
                        <a:spcBef>
                          <a:spcPts val="200"/>
                        </a:spcBef>
                        <a:spcAft>
                          <a:spcPts val="200"/>
                        </a:spcAft>
                      </a:pPr>
                      <a:r>
                        <a:rPr lang="en-US" sz="1400" b="0" kern="1200" dirty="0">
                          <a:solidFill>
                            <a:schemeClr val="dk1"/>
                          </a:solidFill>
                          <a:latin typeface="+mn-lt"/>
                          <a:ea typeface="+mn-ea"/>
                          <a:cs typeface="+mn-cs"/>
                        </a:rPr>
                        <a:t>Graduate: Up to $20,500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816854028"/>
                  </a:ext>
                </a:extLst>
              </a:tr>
              <a:tr h="2478657">
                <a:tc>
                  <a:txBody>
                    <a:bodyPr/>
                    <a:lstStyle/>
                    <a:p>
                      <a:pPr marL="0" indent="0" algn="ctr">
                        <a:buFont typeface="Arial" panose="020B0604020202020204" pitchFamily="34" charset="0"/>
                        <a:buNone/>
                      </a:pPr>
                      <a:r>
                        <a:rPr lang="en-US" sz="2000" b="1" dirty="0"/>
                        <a:t>Grad</a:t>
                      </a:r>
                    </a:p>
                    <a:p>
                      <a:pPr marL="0" indent="0" algn="ctr">
                        <a:buFont typeface="Arial" panose="020B0604020202020204" pitchFamily="34" charset="0"/>
                        <a:buNone/>
                      </a:pPr>
                      <a:r>
                        <a:rPr lang="en-US" sz="2000" b="1" dirty="0"/>
                        <a:t>PLUS Loan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6350" indent="0" algn="l">
                        <a:buFont typeface="Arial" panose="020B0604020202020204" pitchFamily="34" charset="0"/>
                        <a:buNone/>
                        <a:tabLst/>
                      </a:pPr>
                      <a:r>
                        <a:rPr lang="en-US" sz="1800" dirty="0"/>
                        <a:t>Graduate or professional students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119063" indent="-119063" algn="l" defTabSz="914400" rtl="0" eaLnBrk="1" latinLnBrk="0" hangingPunct="1">
                        <a:spcBef>
                          <a:spcPts val="100"/>
                        </a:spcBef>
                        <a:spcAft>
                          <a:spcPts val="100"/>
                        </a:spcAft>
                        <a:buFont typeface="Arial" panose="020B0604020202020204" pitchFamily="34" charset="0"/>
                        <a:buChar char="•"/>
                        <a:tabLst/>
                      </a:pPr>
                      <a:r>
                        <a:rPr lang="en-US" sz="1400" kern="1200" dirty="0">
                          <a:solidFill>
                            <a:schemeClr val="dk1"/>
                          </a:solidFill>
                          <a:latin typeface="+mn-lt"/>
                          <a:ea typeface="+mn-ea"/>
                          <a:cs typeface="+mn-cs"/>
                        </a:rPr>
                        <a:t>Borrower is responsible for interest during all periods; a student must be enrolled at least half-time; financial need is not required </a:t>
                      </a:r>
                    </a:p>
                    <a:p>
                      <a:pPr marL="119063" marR="0" lvl="0" indent="-119063" algn="l" defTabSz="914400" rtl="0" eaLnBrk="1" fontAlgn="auto" latinLnBrk="0" hangingPunct="1">
                        <a:lnSpc>
                          <a:spcPct val="100000"/>
                        </a:lnSpc>
                        <a:spcBef>
                          <a:spcPts val="100"/>
                        </a:spcBef>
                        <a:spcAft>
                          <a:spcPts val="100"/>
                        </a:spcAft>
                        <a:buClrTx/>
                        <a:buSzTx/>
                        <a:buFont typeface="Arial" panose="020B0604020202020204" pitchFamily="34" charset="0"/>
                        <a:buChar char="•"/>
                        <a:tabLst/>
                        <a:defRPr/>
                      </a:pPr>
                      <a:r>
                        <a:rPr lang="en-US" sz="1400" kern="1200" dirty="0">
                          <a:solidFill>
                            <a:schemeClr val="dk1"/>
                          </a:solidFill>
                          <a:latin typeface="+mn-lt"/>
                          <a:ea typeface="+mn-ea"/>
                          <a:cs typeface="+mn-cs"/>
                        </a:rPr>
                        <a:t>Interest rates for new Direct PLUS Loans can change every year. </a:t>
                      </a:r>
                    </a:p>
                    <a:p>
                      <a:pPr marL="119063" marR="0" lvl="0" indent="-119063" algn="l" defTabSz="914400" rtl="0" eaLnBrk="1" fontAlgn="auto" latinLnBrk="0" hangingPunct="1">
                        <a:lnSpc>
                          <a:spcPct val="100000"/>
                        </a:lnSpc>
                        <a:spcBef>
                          <a:spcPts val="100"/>
                        </a:spcBef>
                        <a:spcAft>
                          <a:spcPts val="100"/>
                        </a:spcAft>
                        <a:buClrTx/>
                        <a:buSzTx/>
                        <a:buFont typeface="Arial" panose="020B0604020202020204" pitchFamily="34" charset="0"/>
                        <a:buChar char="•"/>
                        <a:tabLst/>
                        <a:defRPr/>
                      </a:pPr>
                      <a:endParaRPr lang="en-US" sz="1400" kern="1200" dirty="0">
                        <a:solidFill>
                          <a:schemeClr val="dk1"/>
                        </a:solidFill>
                        <a:latin typeface="+mn-lt"/>
                        <a:ea typeface="+mn-ea"/>
                        <a:cs typeface="+mn-cs"/>
                      </a:endParaRPr>
                    </a:p>
                    <a:p>
                      <a:pPr marL="119063" marR="0" lvl="0" indent="-119063" algn="l" defTabSz="914400" rtl="0" eaLnBrk="1" fontAlgn="auto" latinLnBrk="0" hangingPunct="1">
                        <a:lnSpc>
                          <a:spcPct val="100000"/>
                        </a:lnSpc>
                        <a:spcBef>
                          <a:spcPts val="100"/>
                        </a:spcBef>
                        <a:spcAft>
                          <a:spcPts val="100"/>
                        </a:spcAft>
                        <a:buClrTx/>
                        <a:buSzTx/>
                        <a:buFont typeface="Arial" panose="020B0604020202020204" pitchFamily="34" charset="0"/>
                        <a:buChar char="•"/>
                        <a:tabLst/>
                        <a:defRPr/>
                      </a:pPr>
                      <a:r>
                        <a:rPr lang="en-US" sz="1400" kern="1200" dirty="0">
                          <a:solidFill>
                            <a:srgbClr val="C00000"/>
                          </a:solidFill>
                          <a:latin typeface="+mn-lt"/>
                          <a:ea typeface="+mn-ea"/>
                          <a:cs typeface="+mn-cs"/>
                        </a:rPr>
                        <a:t>Current interest rate = 7.08%</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119063" algn="l" defTabSz="914400" rtl="0" eaLnBrk="1" fontAlgn="auto" latinLnBrk="0" hangingPunct="1">
                        <a:lnSpc>
                          <a:spcPct val="100000"/>
                        </a:lnSpc>
                        <a:spcBef>
                          <a:spcPts val="100"/>
                        </a:spcBef>
                        <a:spcAft>
                          <a:spcPts val="100"/>
                        </a:spcAft>
                        <a:buClrTx/>
                        <a:buSzTx/>
                        <a:buFont typeface="Arial" panose="020B0604020202020204" pitchFamily="34" charset="0"/>
                        <a:buChar char="•"/>
                        <a:tabLst/>
                        <a:defRPr/>
                      </a:pPr>
                      <a:r>
                        <a:rPr lang="en-US" sz="1400" kern="1200" dirty="0">
                          <a:solidFill>
                            <a:schemeClr val="dk1"/>
                          </a:solidFill>
                          <a:latin typeface="+mn-lt"/>
                          <a:ea typeface="+mn-ea"/>
                          <a:cs typeface="+mn-cs"/>
                        </a:rPr>
                        <a:t>Loan that must be repaid with interest</a:t>
                      </a:r>
                    </a:p>
                    <a:p>
                      <a:pPr marL="0" indent="-119063" algn="l" defTabSz="914400" rtl="0" eaLnBrk="1" latinLnBrk="0" hangingPunct="1">
                        <a:spcBef>
                          <a:spcPts val="100"/>
                        </a:spcBef>
                        <a:spcAft>
                          <a:spcPts val="100"/>
                        </a:spcAft>
                        <a:buFont typeface="Arial" panose="020B0604020202020204" pitchFamily="34" charset="0"/>
                        <a:buChar char="•"/>
                        <a:tabLst/>
                      </a:pPr>
                      <a:r>
                        <a:rPr lang="en-US" sz="1400" kern="1200" dirty="0">
                          <a:solidFill>
                            <a:schemeClr val="dk1"/>
                          </a:solidFill>
                          <a:latin typeface="+mn-lt"/>
                          <a:ea typeface="+mn-ea"/>
                          <a:cs typeface="+mn-cs"/>
                        </a:rPr>
                        <a:t>Borrower must not have an adverse credit history. </a:t>
                      </a:r>
                    </a:p>
                    <a:p>
                      <a:pPr marL="0" algn="l" defTabSz="914400" rtl="0" eaLnBrk="1" latinLnBrk="0" hangingPunct="1"/>
                      <a:endParaRPr lang="en-US" sz="1400" kern="1200" dirty="0">
                        <a:solidFill>
                          <a:schemeClr val="dk1"/>
                        </a:solidFill>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latin typeface="+mn-lt"/>
                          <a:ea typeface="+mn-ea"/>
                          <a:cs typeface="+mn-cs"/>
                        </a:rPr>
                        <a:t>Maximum amount is the cost of attendance minus any other financial aid received</a:t>
                      </a:r>
                    </a:p>
                    <a:p>
                      <a:pPr marL="0" algn="l" defTabSz="914400" rtl="0" eaLnBrk="1" latinLnBrk="0" hangingPunct="1"/>
                      <a:endParaRPr lang="en-US" sz="1400" kern="1200" dirty="0">
                        <a:solidFill>
                          <a:schemeClr val="dk1"/>
                        </a:solidFill>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29738830"/>
                  </a:ext>
                </a:extLst>
              </a:tr>
            </a:tbl>
          </a:graphicData>
        </a:graphic>
      </p:graphicFrame>
      <p:graphicFrame>
        <p:nvGraphicFramePr>
          <p:cNvPr id="18" name="Table 17">
            <a:extLst>
              <a:ext uri="{FF2B5EF4-FFF2-40B4-BE49-F238E27FC236}">
                <a16:creationId xmlns:a16="http://schemas.microsoft.com/office/drawing/2014/main" id="{DFC4D3B4-1A76-EA45-93CF-F9D48941345C}"/>
              </a:ext>
            </a:extLst>
          </p:cNvPr>
          <p:cNvGraphicFramePr>
            <a:graphicFrameLocks noGrp="1"/>
          </p:cNvGraphicFramePr>
          <p:nvPr/>
        </p:nvGraphicFramePr>
        <p:xfrm>
          <a:off x="778156" y="771525"/>
          <a:ext cx="10591800" cy="667191"/>
        </p:xfrm>
        <a:graphic>
          <a:graphicData uri="http://schemas.openxmlformats.org/drawingml/2006/table">
            <a:tbl>
              <a:tblPr firstRow="1" bandRow="1">
                <a:solidFill>
                  <a:schemeClr val="accent1">
                    <a:lumMod val="20000"/>
                    <a:lumOff val="80000"/>
                  </a:schemeClr>
                </a:solidFill>
                <a:tableStyleId>{D7AC3CCA-C797-4891-BE02-D94E43425B78}</a:tableStyleId>
              </a:tblPr>
              <a:tblGrid>
                <a:gridCol w="1514111">
                  <a:extLst>
                    <a:ext uri="{9D8B030D-6E8A-4147-A177-3AD203B41FA5}">
                      <a16:colId xmlns:a16="http://schemas.microsoft.com/office/drawing/2014/main" val="1644021314"/>
                    </a:ext>
                  </a:extLst>
                </a:gridCol>
                <a:gridCol w="1720869">
                  <a:extLst>
                    <a:ext uri="{9D8B030D-6E8A-4147-A177-3AD203B41FA5}">
                      <a16:colId xmlns:a16="http://schemas.microsoft.com/office/drawing/2014/main" val="1923319127"/>
                    </a:ext>
                  </a:extLst>
                </a:gridCol>
                <a:gridCol w="3511836">
                  <a:extLst>
                    <a:ext uri="{9D8B030D-6E8A-4147-A177-3AD203B41FA5}">
                      <a16:colId xmlns:a16="http://schemas.microsoft.com/office/drawing/2014/main" val="2390722430"/>
                    </a:ext>
                  </a:extLst>
                </a:gridCol>
                <a:gridCol w="1696475">
                  <a:extLst>
                    <a:ext uri="{9D8B030D-6E8A-4147-A177-3AD203B41FA5}">
                      <a16:colId xmlns:a16="http://schemas.microsoft.com/office/drawing/2014/main" val="3785183741"/>
                    </a:ext>
                  </a:extLst>
                </a:gridCol>
                <a:gridCol w="2148509">
                  <a:extLst>
                    <a:ext uri="{9D8B030D-6E8A-4147-A177-3AD203B41FA5}">
                      <a16:colId xmlns:a16="http://schemas.microsoft.com/office/drawing/2014/main" val="3741761505"/>
                    </a:ext>
                  </a:extLst>
                </a:gridCol>
              </a:tblGrid>
              <a:tr h="349575">
                <a:tc gridSpan="5">
                  <a:txBody>
                    <a:bodyPr/>
                    <a:lstStyle/>
                    <a:p>
                      <a:pPr marL="3206750" lvl="7" indent="0" algn="l">
                        <a:tabLst/>
                      </a:pPr>
                      <a:r>
                        <a:rPr lang="en-US" sz="1400" b="1" dirty="0">
                          <a:solidFill>
                            <a:schemeClr val="bg1"/>
                          </a:solidFill>
                          <a:latin typeface="Verdana" panose="020B0604030504040204" pitchFamily="34" charset="0"/>
                          <a:ea typeface="Verdana" panose="020B0604030504040204" pitchFamily="34" charset="0"/>
                          <a:cs typeface="Verdana" panose="020B0604030504040204" pitchFamily="34" charset="0"/>
                        </a:rPr>
                        <a:t>              FEDERAL LOANS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hMerge="1">
                  <a:txBody>
                    <a:bodyPr/>
                    <a:lstStyle/>
                    <a:p>
                      <a:pPr marL="0" indent="0" algn="ctr">
                        <a:buFont typeface="Arial" panose="020B0604020202020204" pitchFamily="34" charset="0"/>
                        <a:buNone/>
                      </a:pPr>
                      <a:endParaRPr lang="en-US" sz="1200" b="1"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DD2E6"/>
                    </a:solidFill>
                  </a:tcPr>
                </a:tc>
                <a:tc hMerge="1">
                  <a:txBody>
                    <a:bodyPr/>
                    <a:lstStyle/>
                    <a:p>
                      <a:pPr algn="ctr"/>
                      <a:endParaRPr lang="en-US" sz="1200" b="1"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DD2E6"/>
                    </a:solidFill>
                  </a:tcPr>
                </a:tc>
                <a:tc hMerge="1">
                  <a:txBody>
                    <a:bodyPr/>
                    <a:lstStyle/>
                    <a:p>
                      <a:pPr algn="ctr"/>
                      <a:endParaRPr lang="en-US" sz="1200" b="1"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DD2E6"/>
                    </a:solidFill>
                  </a:tcPr>
                </a:tc>
                <a:tc hMerge="1">
                  <a:txBody>
                    <a:bodyPr/>
                    <a:lstStyle/>
                    <a:p>
                      <a:pPr algn="ctr"/>
                      <a:endParaRPr lang="en-US" sz="1200" b="1"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DD2E6"/>
                    </a:solidFill>
                  </a:tcPr>
                </a:tc>
                <a:extLst>
                  <a:ext uri="{0D108BD9-81ED-4DB2-BD59-A6C34878D82A}">
                    <a16:rowId xmlns:a16="http://schemas.microsoft.com/office/drawing/2014/main" val="1288442550"/>
                  </a:ext>
                </a:extLst>
              </a:tr>
              <a:tr h="317616">
                <a:tc>
                  <a:txBody>
                    <a:bodyPr/>
                    <a:lstStyle/>
                    <a:p>
                      <a:pPr marL="6350" indent="0" algn="ctr">
                        <a:tabLst/>
                      </a:pPr>
                      <a:r>
                        <a:rPr lang="en-US" sz="1200" b="1" dirty="0"/>
                        <a:t>TYPE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CDD2E6"/>
                    </a:solidFill>
                  </a:tcPr>
                </a:tc>
                <a:tc>
                  <a:txBody>
                    <a:bodyPr/>
                    <a:lstStyle/>
                    <a:p>
                      <a:pPr marL="0" indent="0" algn="ctr">
                        <a:buFont typeface="Arial" panose="020B0604020202020204" pitchFamily="34" charset="0"/>
                        <a:buNone/>
                      </a:pPr>
                      <a:r>
                        <a:rPr lang="en-US" sz="1200" b="1" dirty="0"/>
                        <a:t>CAREER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DD2E6"/>
                    </a:solidFill>
                  </a:tcPr>
                </a:tc>
                <a:tc>
                  <a:txBody>
                    <a:bodyPr/>
                    <a:lstStyle/>
                    <a:p>
                      <a:pPr algn="ctr"/>
                      <a:r>
                        <a:rPr lang="en-US" sz="1200" b="1" dirty="0"/>
                        <a:t>ELIGIBILITY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DD2E6"/>
                    </a:solidFill>
                  </a:tcPr>
                </a:tc>
                <a:tc>
                  <a:txBody>
                    <a:bodyPr/>
                    <a:lstStyle/>
                    <a:p>
                      <a:pPr algn="ctr"/>
                      <a:r>
                        <a:rPr lang="en-US" sz="1200" b="1" dirty="0"/>
                        <a:t>TERMS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DD2E6"/>
                    </a:solidFill>
                  </a:tcPr>
                </a:tc>
                <a:tc>
                  <a:txBody>
                    <a:bodyPr/>
                    <a:lstStyle/>
                    <a:p>
                      <a:pPr algn="ctr"/>
                      <a:r>
                        <a:rPr lang="en-US" sz="1200" b="1" dirty="0"/>
                        <a:t>AMOUNT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DD2E6"/>
                    </a:solidFill>
                  </a:tcPr>
                </a:tc>
                <a:extLst>
                  <a:ext uri="{0D108BD9-81ED-4DB2-BD59-A6C34878D82A}">
                    <a16:rowId xmlns:a16="http://schemas.microsoft.com/office/drawing/2014/main" val="2067648841"/>
                  </a:ext>
                </a:extLst>
              </a:tr>
            </a:tbl>
          </a:graphicData>
        </a:graphic>
      </p:graphicFrame>
    </p:spTree>
    <p:extLst>
      <p:ext uri="{BB962C8B-B14F-4D97-AF65-F5344CB8AC3E}">
        <p14:creationId xmlns:p14="http://schemas.microsoft.com/office/powerpoint/2010/main" val="9624186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E2042736-0605-E648-9633-91B8B89A4599}"/>
              </a:ext>
            </a:extLst>
          </p:cNvPr>
          <p:cNvGrpSpPr/>
          <p:nvPr/>
        </p:nvGrpSpPr>
        <p:grpSpPr>
          <a:xfrm>
            <a:off x="0" y="58684"/>
            <a:ext cx="12198218" cy="6858000"/>
            <a:chOff x="-6218" y="0"/>
            <a:chExt cx="12198218" cy="6858000"/>
          </a:xfrm>
        </p:grpSpPr>
        <p:pic>
          <p:nvPicPr>
            <p:cNvPr id="12" name="Picture 11">
              <a:extLst>
                <a:ext uri="{FF2B5EF4-FFF2-40B4-BE49-F238E27FC236}">
                  <a16:creationId xmlns:a16="http://schemas.microsoft.com/office/drawing/2014/main" id="{FB2E865E-F8F6-DC4A-A868-8318DF3033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18" y="267"/>
              <a:ext cx="12198218" cy="6857733"/>
            </a:xfrm>
            <a:prstGeom prst="rect">
              <a:avLst/>
            </a:prstGeom>
          </p:spPr>
        </p:pic>
        <p:sp>
          <p:nvSpPr>
            <p:cNvPr id="13" name="Rectangle 12">
              <a:extLst>
                <a:ext uri="{FF2B5EF4-FFF2-40B4-BE49-F238E27FC236}">
                  <a16:creationId xmlns:a16="http://schemas.microsoft.com/office/drawing/2014/main" id="{0104AE24-A2F8-4542-BD76-83BB34A63AA1}"/>
                </a:ext>
              </a:extLst>
            </p:cNvPr>
            <p:cNvSpPr/>
            <p:nvPr/>
          </p:nvSpPr>
          <p:spPr>
            <a:xfrm>
              <a:off x="201478" y="0"/>
              <a:ext cx="1167690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6" algn="ctr"/>
              <a:r>
                <a:rPr lang="en-US" dirty="0"/>
                <a:t>‘</a:t>
              </a:r>
            </a:p>
          </p:txBody>
        </p:sp>
        <p:pic>
          <p:nvPicPr>
            <p:cNvPr id="14" name="Picture 13">
              <a:extLst>
                <a:ext uri="{FF2B5EF4-FFF2-40B4-BE49-F238E27FC236}">
                  <a16:creationId xmlns:a16="http://schemas.microsoft.com/office/drawing/2014/main" id="{F7CF7DEE-7E0C-1A4C-8DE1-482F73445C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649" y="204428"/>
              <a:ext cx="3459127" cy="584775"/>
            </a:xfrm>
            <a:prstGeom prst="rect">
              <a:avLst/>
            </a:prstGeom>
          </p:spPr>
        </p:pic>
        <p:pic>
          <p:nvPicPr>
            <p:cNvPr id="15" name="Picture 14">
              <a:extLst>
                <a:ext uri="{FF2B5EF4-FFF2-40B4-BE49-F238E27FC236}">
                  <a16:creationId xmlns:a16="http://schemas.microsoft.com/office/drawing/2014/main" id="{B48951BE-4CD0-9442-AA77-D95255E7F7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649" y="6359092"/>
              <a:ext cx="1039261" cy="384431"/>
            </a:xfrm>
            <a:prstGeom prst="rect">
              <a:avLst/>
            </a:prstGeom>
          </p:spPr>
        </p:pic>
        <p:sp>
          <p:nvSpPr>
            <p:cNvPr id="16" name="Slide Number Placeholder 5">
              <a:extLst>
                <a:ext uri="{FF2B5EF4-FFF2-40B4-BE49-F238E27FC236}">
                  <a16:creationId xmlns:a16="http://schemas.microsoft.com/office/drawing/2014/main" id="{B78B1DC6-0FD1-C14A-9274-D5E26572B918}"/>
                </a:ext>
              </a:extLst>
            </p:cNvPr>
            <p:cNvSpPr txBox="1">
              <a:spLocks/>
            </p:cNvSpPr>
            <p:nvPr/>
          </p:nvSpPr>
          <p:spPr>
            <a:xfrm>
              <a:off x="8631247" y="6359092"/>
              <a:ext cx="2738709" cy="364341"/>
            </a:xfrm>
            <a:prstGeom prst="rect">
              <a:avLst/>
            </a:prstGeom>
          </p:spPr>
          <p:txBody>
            <a:bodyPr/>
            <a:lstStyle>
              <a:defPPr>
                <a:defRPr lang="en-US"/>
              </a:defPPr>
              <a:lvl1pPr marL="0" algn="r" defTabSz="914400" rtl="0" eaLnBrk="1" latinLnBrk="0" hangingPunct="1">
                <a:defRPr sz="1000" b="1" i="0" kern="1200">
                  <a:solidFill>
                    <a:srgbClr val="828383"/>
                  </a:solidFill>
                  <a:latin typeface="Georgia" charset="0"/>
                  <a:ea typeface="Georgia" charset="0"/>
                  <a:cs typeface="Georgia"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5F4044-894B-B74C-BA70-A76DFBF02618}" type="slidenum">
                <a:rPr lang="en-US" smtClean="0"/>
                <a:pPr/>
                <a:t>31</a:t>
              </a:fld>
              <a:endParaRPr lang="en-US" dirty="0"/>
            </a:p>
          </p:txBody>
        </p:sp>
        <p:cxnSp>
          <p:nvCxnSpPr>
            <p:cNvPr id="17" name="Straight Connector 16">
              <a:extLst>
                <a:ext uri="{FF2B5EF4-FFF2-40B4-BE49-F238E27FC236}">
                  <a16:creationId xmlns:a16="http://schemas.microsoft.com/office/drawing/2014/main" id="{248A5303-9D28-D14B-8E73-21EC4F1CCA17}"/>
                </a:ext>
              </a:extLst>
            </p:cNvPr>
            <p:cNvCxnSpPr>
              <a:cxnSpLocks/>
            </p:cNvCxnSpPr>
            <p:nvPr/>
          </p:nvCxnSpPr>
          <p:spPr>
            <a:xfrm>
              <a:off x="201478" y="6248472"/>
              <a:ext cx="11676907" cy="0"/>
            </a:xfrm>
            <a:prstGeom prst="line">
              <a:avLst/>
            </a:prstGeom>
            <a:ln w="19050">
              <a:solidFill>
                <a:srgbClr val="C0C0C0"/>
              </a:solidFill>
              <a:prstDash val="sysDot"/>
            </a:ln>
          </p:spPr>
          <p:style>
            <a:lnRef idx="1">
              <a:schemeClr val="accent1"/>
            </a:lnRef>
            <a:fillRef idx="0">
              <a:schemeClr val="accent1"/>
            </a:fillRef>
            <a:effectRef idx="0">
              <a:schemeClr val="accent1"/>
            </a:effectRef>
            <a:fontRef idx="minor">
              <a:schemeClr val="tx1"/>
            </a:fontRef>
          </p:style>
        </p:cxnSp>
      </p:grpSp>
      <p:sp>
        <p:nvSpPr>
          <p:cNvPr id="2" name="TextBox 1"/>
          <p:cNvSpPr txBox="1"/>
          <p:nvPr/>
        </p:nvSpPr>
        <p:spPr>
          <a:xfrm>
            <a:off x="1946952" y="772439"/>
            <a:ext cx="8185958" cy="400110"/>
          </a:xfrm>
          <a:prstGeom prst="rect">
            <a:avLst/>
          </a:prstGeom>
          <a:noFill/>
        </p:spPr>
        <p:txBody>
          <a:bodyPr wrap="square" rtlCol="0">
            <a:spAutoFit/>
          </a:bodyPr>
          <a:lstStyle/>
          <a:p>
            <a:pPr algn="ctr"/>
            <a:r>
              <a:rPr lang="en-US" sz="2000" b="1" dirty="0">
                <a:latin typeface="Verdana" panose="020B0604030504040204" pitchFamily="34" charset="0"/>
                <a:ea typeface="Verdana" panose="020B0604030504040204" pitchFamily="34" charset="0"/>
                <a:cs typeface="Verdana" panose="020B0604030504040204" pitchFamily="34" charset="0"/>
              </a:rPr>
              <a:t>OTHER WAYS TO PAY FOR BILL</a:t>
            </a:r>
          </a:p>
        </p:txBody>
      </p:sp>
      <p:sp>
        <p:nvSpPr>
          <p:cNvPr id="3" name="TextBox 2">
            <a:extLst>
              <a:ext uri="{FF2B5EF4-FFF2-40B4-BE49-F238E27FC236}">
                <a16:creationId xmlns:a16="http://schemas.microsoft.com/office/drawing/2014/main" id="{7D027114-185E-C740-AE3C-F04424E541D5}"/>
              </a:ext>
            </a:extLst>
          </p:cNvPr>
          <p:cNvSpPr txBox="1"/>
          <p:nvPr/>
        </p:nvSpPr>
        <p:spPr>
          <a:xfrm>
            <a:off x="1049912" y="1430444"/>
            <a:ext cx="9082998" cy="4113947"/>
          </a:xfrm>
          <a:prstGeom prst="rect">
            <a:avLst/>
          </a:prstGeom>
          <a:noFill/>
        </p:spPr>
        <p:txBody>
          <a:bodyPr wrap="square" rtlCol="0">
            <a:spAutoFit/>
          </a:bodyPr>
          <a:lstStyle/>
          <a:p>
            <a:pPr marL="342900" indent="-342900">
              <a:spcBef>
                <a:spcPts val="200"/>
              </a:spcBef>
              <a:spcAft>
                <a:spcPts val="200"/>
              </a:spcAft>
              <a:buAutoNum type="arabicPeriod"/>
            </a:pPr>
            <a:r>
              <a:rPr lang="en-US" b="1" dirty="0">
                <a:solidFill>
                  <a:srgbClr val="C00000"/>
                </a:solidFill>
              </a:rPr>
              <a:t>Apply for a private loan</a:t>
            </a:r>
          </a:p>
          <a:p>
            <a:pPr marL="1257300" lvl="2" indent="-342900">
              <a:spcBef>
                <a:spcPts val="200"/>
              </a:spcBef>
              <a:spcAft>
                <a:spcPts val="200"/>
              </a:spcAft>
              <a:buFont typeface="Arial" panose="020B0604020202020204" pitchFamily="34" charset="0"/>
              <a:buChar char="•"/>
            </a:pPr>
            <a:r>
              <a:rPr lang="en-US" sz="1600" dirty="0"/>
              <a:t>If you are not going to be enrolled in at least 6 credits, you may want to apply for a private loan. A list of frequently used private lenders and eligibility criteria can be found on </a:t>
            </a:r>
            <a:r>
              <a:rPr lang="en-US" sz="1600" dirty="0">
                <a:hlinkClick r:id="rId5"/>
              </a:rPr>
              <a:t>https://www.stonybrook.edu/commcms/finaid/undergraduate/types_of_aid/private_loans</a:t>
            </a:r>
            <a:endParaRPr lang="en-US" sz="1600" dirty="0"/>
          </a:p>
          <a:p>
            <a:pPr lvl="2"/>
            <a:endParaRPr lang="en-US" sz="700" dirty="0"/>
          </a:p>
          <a:p>
            <a:pPr lvl="2"/>
            <a:endParaRPr lang="en-US" sz="1600" dirty="0"/>
          </a:p>
          <a:p>
            <a:pPr marL="342900" indent="-342900">
              <a:buFont typeface="+mj-lt"/>
              <a:buAutoNum type="arabicPeriod"/>
            </a:pPr>
            <a:r>
              <a:rPr lang="en-US" b="1" dirty="0">
                <a:solidFill>
                  <a:srgbClr val="C00000"/>
                </a:solidFill>
              </a:rPr>
              <a:t>Enroll in Time Option Payment Plan (TOPP)**</a:t>
            </a:r>
          </a:p>
          <a:p>
            <a:pPr marL="1200150" lvl="2" indent="-285750">
              <a:spcBef>
                <a:spcPts val="200"/>
              </a:spcBef>
              <a:spcAft>
                <a:spcPts val="200"/>
              </a:spcAft>
              <a:buFont typeface="Arial" panose="020B0604020202020204" pitchFamily="34" charset="0"/>
              <a:buChar char="•"/>
            </a:pPr>
            <a:r>
              <a:rPr lang="en-US" sz="1600" dirty="0"/>
              <a:t>Pay one-time fee of $50 each semester that you enroll</a:t>
            </a:r>
          </a:p>
          <a:p>
            <a:pPr marL="1657350" lvl="3" indent="-285750">
              <a:spcBef>
                <a:spcPts val="200"/>
              </a:spcBef>
              <a:spcAft>
                <a:spcPts val="200"/>
              </a:spcAft>
              <a:buFont typeface="Arial" panose="020B0604020202020204" pitchFamily="34" charset="0"/>
              <a:buChar char="•"/>
            </a:pPr>
            <a:r>
              <a:rPr lang="en-US" sz="1600" dirty="0"/>
              <a:t>2 Plan Options:</a:t>
            </a:r>
          </a:p>
          <a:p>
            <a:pPr lvl="3">
              <a:spcBef>
                <a:spcPts val="200"/>
              </a:spcBef>
              <a:spcAft>
                <a:spcPts val="200"/>
              </a:spcAft>
            </a:pPr>
            <a:r>
              <a:rPr lang="en-US" sz="1600" dirty="0"/>
              <a:t>3 months</a:t>
            </a:r>
          </a:p>
          <a:p>
            <a:pPr lvl="4"/>
            <a:r>
              <a:rPr lang="en-US" sz="1400" b="1" u="sng" dirty="0"/>
              <a:t>Fall Deadline</a:t>
            </a:r>
            <a:r>
              <a:rPr lang="en-US" sz="1400" dirty="0"/>
              <a:t>: September 15</a:t>
            </a:r>
            <a:r>
              <a:rPr lang="en-US" sz="1400" baseline="30000" dirty="0"/>
              <a:t>th</a:t>
            </a:r>
            <a:endParaRPr lang="en-US" sz="1400" dirty="0"/>
          </a:p>
          <a:p>
            <a:pPr lvl="4"/>
            <a:r>
              <a:rPr lang="en-US" sz="1400" b="1" u="sng" dirty="0"/>
              <a:t>Spring Deadline</a:t>
            </a:r>
            <a:r>
              <a:rPr lang="en-US" sz="1400" dirty="0"/>
              <a:t>: February 15</a:t>
            </a:r>
            <a:r>
              <a:rPr lang="en-US" sz="1400" baseline="30000" dirty="0"/>
              <a:t>th</a:t>
            </a:r>
            <a:endParaRPr lang="en-US" sz="1400" dirty="0"/>
          </a:p>
          <a:p>
            <a:pPr lvl="3">
              <a:spcBef>
                <a:spcPts val="200"/>
              </a:spcBef>
              <a:spcAft>
                <a:spcPts val="200"/>
              </a:spcAft>
            </a:pPr>
            <a:r>
              <a:rPr lang="en-US" sz="1600" dirty="0"/>
              <a:t>4 months</a:t>
            </a:r>
          </a:p>
          <a:p>
            <a:pPr lvl="4"/>
            <a:r>
              <a:rPr lang="en-US" sz="1400" b="1" u="sng" dirty="0"/>
              <a:t>Fall Deadline</a:t>
            </a:r>
            <a:r>
              <a:rPr lang="en-US" sz="1400" b="1" dirty="0"/>
              <a:t>: </a:t>
            </a:r>
            <a:r>
              <a:rPr lang="en-US" sz="1400" dirty="0"/>
              <a:t>August 15</a:t>
            </a:r>
            <a:r>
              <a:rPr lang="en-US" sz="1400" baseline="30000" dirty="0"/>
              <a:t>th</a:t>
            </a:r>
            <a:endParaRPr lang="en-US" sz="1400" dirty="0"/>
          </a:p>
          <a:p>
            <a:pPr lvl="4"/>
            <a:r>
              <a:rPr lang="en-US" sz="1400" b="1" u="sng" dirty="0"/>
              <a:t>Spring Deadline</a:t>
            </a:r>
            <a:r>
              <a:rPr lang="en-US" sz="1400" dirty="0"/>
              <a:t>:</a:t>
            </a:r>
            <a:r>
              <a:rPr lang="en-US" sz="1400" dirty="0">
                <a:solidFill>
                  <a:srgbClr val="FF0000"/>
                </a:solidFill>
              </a:rPr>
              <a:t> </a:t>
            </a:r>
            <a:r>
              <a:rPr lang="en-US" sz="1400" dirty="0"/>
              <a:t>January 15</a:t>
            </a:r>
            <a:r>
              <a:rPr lang="en-US" sz="1400" baseline="30000" dirty="0"/>
              <a:t>th</a:t>
            </a:r>
            <a:r>
              <a:rPr lang="en-US" sz="1400" dirty="0"/>
              <a:t> </a:t>
            </a:r>
            <a:endParaRPr lang="en-US" sz="1200" dirty="0"/>
          </a:p>
          <a:p>
            <a:pPr marL="2114550" lvl="4" indent="-285750">
              <a:buFont typeface="Arial" panose="020B0604020202020204" pitchFamily="34" charset="0"/>
              <a:buChar char="•"/>
            </a:pPr>
            <a:endParaRPr lang="en-US" sz="1600" dirty="0"/>
          </a:p>
        </p:txBody>
      </p:sp>
      <p:grpSp>
        <p:nvGrpSpPr>
          <p:cNvPr id="6" name="Group 5">
            <a:extLst>
              <a:ext uri="{FF2B5EF4-FFF2-40B4-BE49-F238E27FC236}">
                <a16:creationId xmlns:a16="http://schemas.microsoft.com/office/drawing/2014/main" id="{F2EA3453-6FE8-E340-BD07-8788AAFF75F9}"/>
              </a:ext>
            </a:extLst>
          </p:cNvPr>
          <p:cNvGrpSpPr/>
          <p:nvPr/>
        </p:nvGrpSpPr>
        <p:grpSpPr>
          <a:xfrm>
            <a:off x="7090477" y="3762481"/>
            <a:ext cx="3505554" cy="1631216"/>
            <a:chOff x="5070179" y="3214347"/>
            <a:chExt cx="3505554" cy="1631216"/>
          </a:xfrm>
        </p:grpSpPr>
        <p:sp>
          <p:nvSpPr>
            <p:cNvPr id="4" name="TextBox 3">
              <a:extLst>
                <a:ext uri="{FF2B5EF4-FFF2-40B4-BE49-F238E27FC236}">
                  <a16:creationId xmlns:a16="http://schemas.microsoft.com/office/drawing/2014/main" id="{DAF3586B-8B1E-B341-BB44-5AF36FAC6CDB}"/>
                </a:ext>
              </a:extLst>
            </p:cNvPr>
            <p:cNvSpPr txBox="1"/>
            <p:nvPr/>
          </p:nvSpPr>
          <p:spPr>
            <a:xfrm>
              <a:off x="5070179" y="3214347"/>
              <a:ext cx="1701209" cy="1631216"/>
            </a:xfrm>
            <a:prstGeom prst="rect">
              <a:avLst/>
            </a:prstGeom>
            <a:noFill/>
            <a:ln w="12700">
              <a:solidFill>
                <a:srgbClr val="A71E23"/>
              </a:solidFill>
            </a:ln>
          </p:spPr>
          <p:txBody>
            <a:bodyPr wrap="square" rtlCol="0">
              <a:spAutoFit/>
            </a:bodyPr>
            <a:lstStyle/>
            <a:p>
              <a:pPr algn="ctr"/>
              <a:r>
                <a:rPr lang="en-US" sz="1200" b="1" u="sng" dirty="0"/>
                <a:t>3 Month Example</a:t>
              </a:r>
            </a:p>
            <a:p>
              <a:endParaRPr lang="en-US" sz="1200" dirty="0"/>
            </a:p>
            <a:p>
              <a:pPr algn="ctr"/>
              <a:r>
                <a:rPr lang="en-US" sz="1200" dirty="0"/>
                <a:t>Balance = $3,000</a:t>
              </a:r>
            </a:p>
            <a:p>
              <a:endParaRPr lang="en-US" sz="1200" dirty="0"/>
            </a:p>
            <a:p>
              <a:pPr algn="ctr"/>
              <a:r>
                <a:rPr lang="en-US" sz="1200" dirty="0"/>
                <a:t>1st Month = $1,000</a:t>
              </a:r>
            </a:p>
            <a:p>
              <a:pPr algn="ctr"/>
              <a:r>
                <a:rPr lang="en-US" sz="1200" dirty="0"/>
                <a:t>2nd Month = $1,000</a:t>
              </a:r>
            </a:p>
            <a:p>
              <a:pPr algn="ctr"/>
              <a:r>
                <a:rPr lang="en-US" sz="1200" dirty="0"/>
                <a:t>3rd Month = $1,000</a:t>
              </a:r>
            </a:p>
            <a:p>
              <a:pPr algn="ctr"/>
              <a:endParaRPr lang="en-US" sz="1400" dirty="0"/>
            </a:p>
          </p:txBody>
        </p:sp>
        <p:sp>
          <p:nvSpPr>
            <p:cNvPr id="5" name="TextBox 4">
              <a:extLst>
                <a:ext uri="{FF2B5EF4-FFF2-40B4-BE49-F238E27FC236}">
                  <a16:creationId xmlns:a16="http://schemas.microsoft.com/office/drawing/2014/main" id="{1A450BE4-8572-A342-9106-7B1B79DB3AB2}"/>
                </a:ext>
              </a:extLst>
            </p:cNvPr>
            <p:cNvSpPr txBox="1"/>
            <p:nvPr/>
          </p:nvSpPr>
          <p:spPr>
            <a:xfrm>
              <a:off x="6771388" y="3214347"/>
              <a:ext cx="1804345" cy="1631216"/>
            </a:xfrm>
            <a:prstGeom prst="rect">
              <a:avLst/>
            </a:prstGeom>
            <a:noFill/>
            <a:ln w="12700">
              <a:solidFill>
                <a:srgbClr val="A71E23"/>
              </a:solidFill>
            </a:ln>
          </p:spPr>
          <p:txBody>
            <a:bodyPr wrap="square" rtlCol="0">
              <a:spAutoFit/>
            </a:bodyPr>
            <a:lstStyle/>
            <a:p>
              <a:pPr algn="ctr"/>
              <a:r>
                <a:rPr lang="en-US" sz="1200" b="1" u="sng" dirty="0"/>
                <a:t>4 Month Example</a:t>
              </a:r>
            </a:p>
            <a:p>
              <a:endParaRPr lang="en-US" sz="1200" dirty="0"/>
            </a:p>
            <a:p>
              <a:pPr algn="ctr"/>
              <a:r>
                <a:rPr lang="en-US" sz="1200" dirty="0"/>
                <a:t>Balance = $3,000</a:t>
              </a:r>
            </a:p>
            <a:p>
              <a:endParaRPr lang="en-US" sz="1200" dirty="0"/>
            </a:p>
            <a:p>
              <a:pPr algn="ctr"/>
              <a:r>
                <a:rPr lang="en-US" sz="1200" dirty="0"/>
                <a:t>1st Month = $750 </a:t>
              </a:r>
            </a:p>
            <a:p>
              <a:pPr algn="ctr"/>
              <a:r>
                <a:rPr lang="en-US" sz="1200" dirty="0"/>
                <a:t>2nd Month = $750</a:t>
              </a:r>
            </a:p>
            <a:p>
              <a:pPr algn="ctr"/>
              <a:r>
                <a:rPr lang="en-US" sz="1200" dirty="0"/>
                <a:t>3rd Month = $750</a:t>
              </a:r>
            </a:p>
            <a:p>
              <a:pPr algn="ctr"/>
              <a:r>
                <a:rPr lang="en-US" sz="1200" dirty="0"/>
                <a:t>4</a:t>
              </a:r>
              <a:r>
                <a:rPr lang="en-US" sz="1200" baseline="30000" dirty="0"/>
                <a:t>th</a:t>
              </a:r>
              <a:r>
                <a:rPr lang="en-US" sz="1200" dirty="0"/>
                <a:t> Month = $750</a:t>
              </a:r>
            </a:p>
          </p:txBody>
        </p:sp>
      </p:grpSp>
      <p:sp>
        <p:nvSpPr>
          <p:cNvPr id="9" name="TextBox 8">
            <a:extLst>
              <a:ext uri="{FF2B5EF4-FFF2-40B4-BE49-F238E27FC236}">
                <a16:creationId xmlns:a16="http://schemas.microsoft.com/office/drawing/2014/main" id="{C4469A84-03AF-3F4D-824C-5D7E4F77F988}"/>
              </a:ext>
            </a:extLst>
          </p:cNvPr>
          <p:cNvSpPr txBox="1"/>
          <p:nvPr/>
        </p:nvSpPr>
        <p:spPr>
          <a:xfrm>
            <a:off x="2441517" y="5777865"/>
            <a:ext cx="7187609" cy="307777"/>
          </a:xfrm>
          <a:prstGeom prst="rect">
            <a:avLst/>
          </a:prstGeom>
          <a:noFill/>
        </p:spPr>
        <p:txBody>
          <a:bodyPr wrap="square" rtlCol="0">
            <a:spAutoFit/>
          </a:bodyPr>
          <a:lstStyle/>
          <a:p>
            <a:pPr algn="ctr"/>
            <a:r>
              <a:rPr lang="en-US" sz="1400" dirty="0"/>
              <a:t>Visit </a:t>
            </a:r>
            <a:r>
              <a:rPr lang="en-US" sz="1400" dirty="0">
                <a:hlinkClick r:id="rId6"/>
              </a:rPr>
              <a:t>https://www.stonybrook.edu/bursar</a:t>
            </a:r>
            <a:r>
              <a:rPr lang="en-US" sz="1400" dirty="0"/>
              <a:t> for all billing information</a:t>
            </a:r>
          </a:p>
        </p:txBody>
      </p:sp>
      <p:sp>
        <p:nvSpPr>
          <p:cNvPr id="11" name="TextBox 10">
            <a:extLst>
              <a:ext uri="{FF2B5EF4-FFF2-40B4-BE49-F238E27FC236}">
                <a16:creationId xmlns:a16="http://schemas.microsoft.com/office/drawing/2014/main" id="{A4D9B47D-5AD7-5B48-9AEA-0BC27CF614E4}"/>
              </a:ext>
            </a:extLst>
          </p:cNvPr>
          <p:cNvSpPr txBox="1"/>
          <p:nvPr/>
        </p:nvSpPr>
        <p:spPr>
          <a:xfrm>
            <a:off x="2427583" y="5330414"/>
            <a:ext cx="3039364" cy="261610"/>
          </a:xfrm>
          <a:prstGeom prst="rect">
            <a:avLst/>
          </a:prstGeom>
          <a:noFill/>
        </p:spPr>
        <p:txBody>
          <a:bodyPr wrap="square" rtlCol="0">
            <a:spAutoFit/>
          </a:bodyPr>
          <a:lstStyle/>
          <a:p>
            <a:r>
              <a:rPr lang="en-US" sz="1100" dirty="0"/>
              <a:t>** Only available for Fall/Spring </a:t>
            </a:r>
          </a:p>
        </p:txBody>
      </p:sp>
      <p:pic>
        <p:nvPicPr>
          <p:cNvPr id="7" name="Picture 6">
            <a:extLst>
              <a:ext uri="{FF2B5EF4-FFF2-40B4-BE49-F238E27FC236}">
                <a16:creationId xmlns:a16="http://schemas.microsoft.com/office/drawing/2014/main" id="{6F7D253F-1992-2140-AF4E-A0F27FA4EECA}"/>
              </a:ext>
            </a:extLst>
          </p:cNvPr>
          <p:cNvPicPr>
            <a:picLocks noChangeAspect="1"/>
          </p:cNvPicPr>
          <p:nvPr/>
        </p:nvPicPr>
        <p:blipFill>
          <a:blip r:embed="rId7"/>
          <a:stretch>
            <a:fillRect/>
          </a:stretch>
        </p:blipFill>
        <p:spPr>
          <a:xfrm>
            <a:off x="9115329" y="193066"/>
            <a:ext cx="1770543" cy="1147220"/>
          </a:xfrm>
          <a:prstGeom prst="rect">
            <a:avLst/>
          </a:prstGeom>
          <a:effectLst>
            <a:softEdge rad="31750"/>
          </a:effectLst>
        </p:spPr>
      </p:pic>
    </p:spTree>
    <p:extLst>
      <p:ext uri="{BB962C8B-B14F-4D97-AF65-F5344CB8AC3E}">
        <p14:creationId xmlns:p14="http://schemas.microsoft.com/office/powerpoint/2010/main" val="37248711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1C1FF7A3-976B-A849-BFD1-98B2A8F7A066}"/>
              </a:ext>
            </a:extLst>
          </p:cNvPr>
          <p:cNvGrpSpPr/>
          <p:nvPr/>
        </p:nvGrpSpPr>
        <p:grpSpPr>
          <a:xfrm>
            <a:off x="-6218" y="0"/>
            <a:ext cx="12198218" cy="6858000"/>
            <a:chOff x="-6218" y="0"/>
            <a:chExt cx="12198218" cy="6858000"/>
          </a:xfrm>
        </p:grpSpPr>
        <p:pic>
          <p:nvPicPr>
            <p:cNvPr id="11" name="Picture 10">
              <a:extLst>
                <a:ext uri="{FF2B5EF4-FFF2-40B4-BE49-F238E27FC236}">
                  <a16:creationId xmlns:a16="http://schemas.microsoft.com/office/drawing/2014/main" id="{ABCD56A9-3F76-2D41-B331-28090B678B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18" y="267"/>
              <a:ext cx="12198218" cy="6857733"/>
            </a:xfrm>
            <a:prstGeom prst="rect">
              <a:avLst/>
            </a:prstGeom>
          </p:spPr>
        </p:pic>
        <p:sp>
          <p:nvSpPr>
            <p:cNvPr id="12" name="Rectangle 11">
              <a:extLst>
                <a:ext uri="{FF2B5EF4-FFF2-40B4-BE49-F238E27FC236}">
                  <a16:creationId xmlns:a16="http://schemas.microsoft.com/office/drawing/2014/main" id="{CBD54E44-5125-C748-B402-10BBEBAD00FF}"/>
                </a:ext>
              </a:extLst>
            </p:cNvPr>
            <p:cNvSpPr/>
            <p:nvPr/>
          </p:nvSpPr>
          <p:spPr>
            <a:xfrm>
              <a:off x="304800" y="0"/>
              <a:ext cx="1157358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6" algn="ctr"/>
              <a:r>
                <a:rPr lang="en-US" dirty="0"/>
                <a:t>‘</a:t>
              </a:r>
            </a:p>
          </p:txBody>
        </p:sp>
        <p:pic>
          <p:nvPicPr>
            <p:cNvPr id="13" name="Picture 12">
              <a:extLst>
                <a:ext uri="{FF2B5EF4-FFF2-40B4-BE49-F238E27FC236}">
                  <a16:creationId xmlns:a16="http://schemas.microsoft.com/office/drawing/2014/main" id="{227C2726-8F5F-384F-9584-DB1CCC6F77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649" y="204428"/>
              <a:ext cx="3459127" cy="584775"/>
            </a:xfrm>
            <a:prstGeom prst="rect">
              <a:avLst/>
            </a:prstGeom>
          </p:spPr>
        </p:pic>
        <p:pic>
          <p:nvPicPr>
            <p:cNvPr id="14" name="Picture 13">
              <a:extLst>
                <a:ext uri="{FF2B5EF4-FFF2-40B4-BE49-F238E27FC236}">
                  <a16:creationId xmlns:a16="http://schemas.microsoft.com/office/drawing/2014/main" id="{E162CA48-6C2B-6C44-AC51-D883E657EB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649" y="6359092"/>
              <a:ext cx="1039261" cy="384431"/>
            </a:xfrm>
            <a:prstGeom prst="rect">
              <a:avLst/>
            </a:prstGeom>
          </p:spPr>
        </p:pic>
        <p:sp>
          <p:nvSpPr>
            <p:cNvPr id="15" name="Slide Number Placeholder 5">
              <a:extLst>
                <a:ext uri="{FF2B5EF4-FFF2-40B4-BE49-F238E27FC236}">
                  <a16:creationId xmlns:a16="http://schemas.microsoft.com/office/drawing/2014/main" id="{BB801581-E969-5C4D-B0C8-A4819E89F27A}"/>
                </a:ext>
              </a:extLst>
            </p:cNvPr>
            <p:cNvSpPr txBox="1">
              <a:spLocks/>
            </p:cNvSpPr>
            <p:nvPr/>
          </p:nvSpPr>
          <p:spPr>
            <a:xfrm>
              <a:off x="8631247" y="6359092"/>
              <a:ext cx="2738709" cy="364341"/>
            </a:xfrm>
            <a:prstGeom prst="rect">
              <a:avLst/>
            </a:prstGeom>
          </p:spPr>
          <p:txBody>
            <a:bodyPr/>
            <a:lstStyle>
              <a:defPPr>
                <a:defRPr lang="en-US"/>
              </a:defPPr>
              <a:lvl1pPr marL="0" algn="r" defTabSz="914400" rtl="0" eaLnBrk="1" latinLnBrk="0" hangingPunct="1">
                <a:defRPr sz="1000" b="1" i="0" kern="1200">
                  <a:solidFill>
                    <a:srgbClr val="828383"/>
                  </a:solidFill>
                  <a:latin typeface="Georgia" charset="0"/>
                  <a:ea typeface="Georgia" charset="0"/>
                  <a:cs typeface="Georgia"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5F4044-894B-B74C-BA70-A76DFBF02618}" type="slidenum">
                <a:rPr lang="en-US" smtClean="0"/>
                <a:pPr/>
                <a:t>32</a:t>
              </a:fld>
              <a:endParaRPr lang="en-US" dirty="0"/>
            </a:p>
          </p:txBody>
        </p:sp>
        <p:cxnSp>
          <p:nvCxnSpPr>
            <p:cNvPr id="16" name="Straight Connector 15">
              <a:extLst>
                <a:ext uri="{FF2B5EF4-FFF2-40B4-BE49-F238E27FC236}">
                  <a16:creationId xmlns:a16="http://schemas.microsoft.com/office/drawing/2014/main" id="{162A713A-169A-F740-A935-AF3CE056BD66}"/>
                </a:ext>
              </a:extLst>
            </p:cNvPr>
            <p:cNvCxnSpPr>
              <a:cxnSpLocks/>
            </p:cNvCxnSpPr>
            <p:nvPr/>
          </p:nvCxnSpPr>
          <p:spPr>
            <a:xfrm>
              <a:off x="201478" y="6248472"/>
              <a:ext cx="11676907" cy="0"/>
            </a:xfrm>
            <a:prstGeom prst="line">
              <a:avLst/>
            </a:prstGeom>
            <a:ln w="19050">
              <a:solidFill>
                <a:srgbClr val="C0C0C0"/>
              </a:solidFill>
              <a:prstDash val="sysDot"/>
            </a:ln>
          </p:spPr>
          <p:style>
            <a:lnRef idx="1">
              <a:schemeClr val="accent1"/>
            </a:lnRef>
            <a:fillRef idx="0">
              <a:schemeClr val="accent1"/>
            </a:fillRef>
            <a:effectRef idx="0">
              <a:schemeClr val="accent1"/>
            </a:effectRef>
            <a:fontRef idx="minor">
              <a:schemeClr val="tx1"/>
            </a:fontRef>
          </p:style>
        </p:cxnSp>
      </p:grpSp>
      <p:sp>
        <p:nvSpPr>
          <p:cNvPr id="2" name="TextBox 1"/>
          <p:cNvSpPr txBox="1"/>
          <p:nvPr/>
        </p:nvSpPr>
        <p:spPr>
          <a:xfrm>
            <a:off x="2112432" y="875650"/>
            <a:ext cx="8117417" cy="4591000"/>
          </a:xfrm>
          <a:prstGeom prst="rect">
            <a:avLst/>
          </a:prstGeom>
          <a:noFill/>
          <a:ln>
            <a:noFill/>
          </a:ln>
        </p:spPr>
        <p:txBody>
          <a:bodyPr wrap="square" rtlCol="0">
            <a:spAutoFit/>
          </a:bodyPr>
          <a:lstStyle/>
          <a:p>
            <a:pPr algn="ctr"/>
            <a:r>
              <a:rPr lang="en-US" sz="2000" b="1" dirty="0">
                <a:latin typeface="Verdana" panose="020B0604030504040204" pitchFamily="34" charset="0"/>
                <a:ea typeface="Verdana" panose="020B0604030504040204" pitchFamily="34" charset="0"/>
                <a:cs typeface="Verdana" panose="020B0604030504040204" pitchFamily="34" charset="0"/>
              </a:rPr>
              <a:t>SOLAR TO-DO ITEMS</a:t>
            </a:r>
          </a:p>
          <a:p>
            <a:pPr algn="ctr"/>
            <a:endParaRPr lang="en-US" sz="500" dirty="0"/>
          </a:p>
          <a:p>
            <a:pPr algn="ctr"/>
            <a:r>
              <a:rPr lang="en-US" sz="1000" b="1" i="1" dirty="0">
                <a:ln w="3175">
                  <a:solidFill>
                    <a:srgbClr val="A71E23"/>
                  </a:solidFill>
                </a:ln>
                <a:solidFill>
                  <a:srgbClr val="FF0000"/>
                </a:solidFill>
              </a:rPr>
              <a:t>PAY ATTENTION TO SOLAR!</a:t>
            </a:r>
          </a:p>
          <a:p>
            <a:pPr algn="ctr"/>
            <a:endParaRPr lang="en-US" sz="1000" b="1" i="1" dirty="0">
              <a:ln w="3175">
                <a:solidFill>
                  <a:srgbClr val="A71E23"/>
                </a:solidFill>
              </a:ln>
              <a:solidFill>
                <a:srgbClr val="FF0000"/>
              </a:solidFill>
            </a:endParaRPr>
          </a:p>
          <a:p>
            <a:pPr algn="ctr"/>
            <a:endParaRPr lang="en-US" sz="300" b="1" i="1" dirty="0">
              <a:solidFill>
                <a:srgbClr val="C00000"/>
              </a:solidFill>
            </a:endParaRPr>
          </a:p>
          <a:p>
            <a:pPr marL="285750" indent="-285750">
              <a:spcBef>
                <a:spcPts val="200"/>
              </a:spcBef>
              <a:spcAft>
                <a:spcPts val="200"/>
              </a:spcAft>
              <a:buFont typeface="Arial" panose="020B0604020202020204" pitchFamily="34" charset="0"/>
              <a:buChar char="•"/>
            </a:pPr>
            <a:r>
              <a:rPr lang="en-US" sz="1350" dirty="0"/>
              <a:t>On SOLAR, students will see financial aid checklists or ‘to-do’ items when there is action for them to take</a:t>
            </a:r>
            <a:endParaRPr lang="en-US" sz="600" dirty="0"/>
          </a:p>
          <a:p>
            <a:endParaRPr lang="en-US" sz="600" dirty="0"/>
          </a:p>
          <a:p>
            <a:endParaRPr lang="en-US" sz="600" dirty="0"/>
          </a:p>
          <a:p>
            <a:pPr marL="742950" lvl="1" indent="-285750">
              <a:buFont typeface="Arial" panose="020B0604020202020204" pitchFamily="34" charset="0"/>
              <a:buChar char="•"/>
            </a:pPr>
            <a:r>
              <a:rPr lang="en-US" sz="1350" b="1" dirty="0">
                <a:solidFill>
                  <a:srgbClr val="C00000"/>
                </a:solidFill>
              </a:rPr>
              <a:t>EXAMPLE</a:t>
            </a:r>
            <a:r>
              <a:rPr lang="en-US" sz="1350" dirty="0"/>
              <a:t>: Entrance Counseling/Master Promissory Note</a:t>
            </a:r>
          </a:p>
          <a:p>
            <a:pPr marL="742950" lvl="1" indent="-285750">
              <a:buFont typeface="Arial" panose="020B0604020202020204" pitchFamily="34" charset="0"/>
              <a:buChar char="•"/>
            </a:pPr>
            <a:endParaRPr lang="en-US" sz="1350" dirty="0"/>
          </a:p>
          <a:p>
            <a:pPr lvl="2"/>
            <a:r>
              <a:rPr lang="en-US" sz="1350" dirty="0"/>
              <a:t>In order for loans to disburse, first time borrowers will need to complete </a:t>
            </a:r>
            <a:r>
              <a:rPr lang="en-US" sz="1350" b="1" dirty="0"/>
              <a:t>entrance counseling </a:t>
            </a:r>
            <a:r>
              <a:rPr lang="en-US" sz="1350" dirty="0"/>
              <a:t>and</a:t>
            </a:r>
            <a:r>
              <a:rPr lang="en-US" sz="1350" b="1" dirty="0"/>
              <a:t> master promissory note (MPN) </a:t>
            </a:r>
            <a:r>
              <a:rPr lang="en-US" sz="1350" dirty="0"/>
              <a:t>on </a:t>
            </a:r>
            <a:r>
              <a:rPr lang="en-US" sz="1350" dirty="0">
                <a:hlinkClick r:id="rId5"/>
              </a:rPr>
              <a:t>studentaid.gov</a:t>
            </a:r>
            <a:endParaRPr lang="en-US" sz="1350" dirty="0"/>
          </a:p>
          <a:p>
            <a:endParaRPr lang="en-US" sz="1350" dirty="0"/>
          </a:p>
          <a:p>
            <a:pPr marL="285750" indent="-285750">
              <a:buFont typeface="Arial" panose="020B0604020202020204" pitchFamily="34" charset="0"/>
              <a:buChar char="•"/>
            </a:pPr>
            <a:endParaRPr lang="en-US" sz="1350" dirty="0"/>
          </a:p>
          <a:p>
            <a:pPr marL="285750" indent="-285750">
              <a:buFont typeface="Arial" panose="020B0604020202020204" pitchFamily="34" charset="0"/>
              <a:buChar char="•"/>
            </a:pPr>
            <a:endParaRPr lang="en-US" sz="1350" dirty="0"/>
          </a:p>
          <a:p>
            <a:pPr marL="285750" indent="-285750">
              <a:buFont typeface="Arial" panose="020B0604020202020204" pitchFamily="34" charset="0"/>
              <a:buChar char="•"/>
            </a:pPr>
            <a:endParaRPr lang="en-US" sz="1350" dirty="0"/>
          </a:p>
          <a:p>
            <a:pPr marL="285750" indent="-285750">
              <a:buFont typeface="Arial" panose="020B0604020202020204" pitchFamily="34" charset="0"/>
              <a:buChar char="•"/>
            </a:pPr>
            <a:endParaRPr lang="en-US" sz="1350" dirty="0"/>
          </a:p>
          <a:p>
            <a:pPr marL="285750" indent="-285750">
              <a:buFont typeface="Arial" panose="020B0604020202020204" pitchFamily="34" charset="0"/>
              <a:buChar char="•"/>
            </a:pPr>
            <a:endParaRPr lang="en-US" sz="1350" dirty="0"/>
          </a:p>
          <a:p>
            <a:pPr marL="285750" indent="-285750">
              <a:buFont typeface="Arial" panose="020B0604020202020204" pitchFamily="34" charset="0"/>
              <a:buChar char="•"/>
            </a:pPr>
            <a:endParaRPr lang="en-US" sz="1350" dirty="0"/>
          </a:p>
          <a:p>
            <a:pPr marL="285750" indent="-285750">
              <a:buFont typeface="Arial" panose="020B0604020202020204" pitchFamily="34" charset="0"/>
              <a:buChar char="•"/>
            </a:pPr>
            <a:endParaRPr lang="en-US" sz="1350" dirty="0"/>
          </a:p>
          <a:p>
            <a:endParaRPr lang="en-US" sz="800" dirty="0"/>
          </a:p>
          <a:p>
            <a:endParaRPr lang="en-US" sz="800" dirty="0"/>
          </a:p>
          <a:p>
            <a:endParaRPr lang="en-US" sz="800" dirty="0"/>
          </a:p>
          <a:p>
            <a:endParaRPr lang="en-US" sz="800" dirty="0"/>
          </a:p>
          <a:p>
            <a:endParaRPr lang="en-US" sz="800" dirty="0"/>
          </a:p>
          <a:p>
            <a:endParaRPr lang="en-US" sz="1350" dirty="0"/>
          </a:p>
        </p:txBody>
      </p:sp>
      <p:grpSp>
        <p:nvGrpSpPr>
          <p:cNvPr id="9" name="Group 8">
            <a:extLst>
              <a:ext uri="{FF2B5EF4-FFF2-40B4-BE49-F238E27FC236}">
                <a16:creationId xmlns:a16="http://schemas.microsoft.com/office/drawing/2014/main" id="{7CFB6709-C913-2E40-BB38-F3F9DC8CA3D5}"/>
              </a:ext>
            </a:extLst>
          </p:cNvPr>
          <p:cNvGrpSpPr/>
          <p:nvPr/>
        </p:nvGrpSpPr>
        <p:grpSpPr>
          <a:xfrm>
            <a:off x="2429708" y="3612526"/>
            <a:ext cx="7628692" cy="2424257"/>
            <a:chOff x="774700" y="2495550"/>
            <a:chExt cx="7742606" cy="1866900"/>
          </a:xfrm>
        </p:grpSpPr>
        <p:pic>
          <p:nvPicPr>
            <p:cNvPr id="6" name="Picture 5" descr="A screenshot of a cell phone&#10;&#10;Description automatically generated">
              <a:extLst>
                <a:ext uri="{FF2B5EF4-FFF2-40B4-BE49-F238E27FC236}">
                  <a16:creationId xmlns:a16="http://schemas.microsoft.com/office/drawing/2014/main" id="{41FF04F0-2F67-8547-B8C2-A6556C66EB7D}"/>
                </a:ext>
              </a:extLst>
            </p:cNvPr>
            <p:cNvPicPr>
              <a:picLocks noChangeAspect="1"/>
            </p:cNvPicPr>
            <p:nvPr/>
          </p:nvPicPr>
          <p:blipFill>
            <a:blip r:embed="rId6"/>
            <a:stretch>
              <a:fillRect/>
            </a:stretch>
          </p:blipFill>
          <p:spPr>
            <a:xfrm>
              <a:off x="774700" y="2495550"/>
              <a:ext cx="7742606" cy="18669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Rectangle 6">
              <a:extLst>
                <a:ext uri="{FF2B5EF4-FFF2-40B4-BE49-F238E27FC236}">
                  <a16:creationId xmlns:a16="http://schemas.microsoft.com/office/drawing/2014/main" id="{54339371-A6A9-9C49-8E05-6DB10C4FAF6A}"/>
                </a:ext>
              </a:extLst>
            </p:cNvPr>
            <p:cNvSpPr/>
            <p:nvPr/>
          </p:nvSpPr>
          <p:spPr>
            <a:xfrm>
              <a:off x="3850431" y="3228392"/>
              <a:ext cx="1600438" cy="200608"/>
            </a:xfrm>
            <a:prstGeom prst="rect">
              <a:avLst/>
            </a:prstGeom>
            <a:noFill/>
            <a:ln>
              <a:solidFill>
                <a:srgbClr val="E44C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91E3984-FFE1-3C40-A700-E3C4A25BED62}"/>
                </a:ext>
              </a:extLst>
            </p:cNvPr>
            <p:cNvSpPr/>
            <p:nvPr/>
          </p:nvSpPr>
          <p:spPr>
            <a:xfrm>
              <a:off x="5450870" y="3228392"/>
              <a:ext cx="1480457" cy="200608"/>
            </a:xfrm>
            <a:prstGeom prst="rect">
              <a:avLst/>
            </a:prstGeom>
            <a:noFill/>
            <a:ln>
              <a:solidFill>
                <a:srgbClr val="E44C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p:cNvPicPr>
            <a:picLocks noChangeAspect="1"/>
          </p:cNvPicPr>
          <p:nvPr/>
        </p:nvPicPr>
        <p:blipFill>
          <a:blip r:embed="rId7"/>
          <a:stretch>
            <a:fillRect/>
          </a:stretch>
        </p:blipFill>
        <p:spPr>
          <a:xfrm>
            <a:off x="8467324" y="108782"/>
            <a:ext cx="3066554" cy="646232"/>
          </a:xfrm>
          <a:prstGeom prst="rect">
            <a:avLst/>
          </a:prstGeom>
        </p:spPr>
      </p:pic>
    </p:spTree>
    <p:extLst>
      <p:ext uri="{BB962C8B-B14F-4D97-AF65-F5344CB8AC3E}">
        <p14:creationId xmlns:p14="http://schemas.microsoft.com/office/powerpoint/2010/main" val="35126604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2441377-824C-C64B-8848-411E9C50E553}"/>
              </a:ext>
            </a:extLst>
          </p:cNvPr>
          <p:cNvPicPr>
            <a:picLocks noChangeAspect="1"/>
          </p:cNvPicPr>
          <p:nvPr/>
        </p:nvPicPr>
        <p:blipFill>
          <a:blip r:embed="rId2"/>
          <a:stretch>
            <a:fillRect/>
          </a:stretch>
        </p:blipFill>
        <p:spPr>
          <a:xfrm>
            <a:off x="3446318" y="0"/>
            <a:ext cx="5299364" cy="6858000"/>
          </a:xfrm>
          <a:prstGeom prst="rect">
            <a:avLst/>
          </a:prstGeom>
        </p:spPr>
      </p:pic>
      <p:pic>
        <p:nvPicPr>
          <p:cNvPr id="2" name="Picture 1"/>
          <p:cNvPicPr>
            <a:picLocks noChangeAspect="1"/>
          </p:cNvPicPr>
          <p:nvPr/>
        </p:nvPicPr>
        <p:blipFill>
          <a:blip r:embed="rId3"/>
          <a:stretch>
            <a:fillRect/>
          </a:stretch>
        </p:blipFill>
        <p:spPr>
          <a:xfrm>
            <a:off x="8928661" y="349805"/>
            <a:ext cx="3066554" cy="646232"/>
          </a:xfrm>
          <a:prstGeom prst="rect">
            <a:avLst/>
          </a:prstGeom>
        </p:spPr>
      </p:pic>
    </p:spTree>
    <p:extLst>
      <p:ext uri="{BB962C8B-B14F-4D97-AF65-F5344CB8AC3E}">
        <p14:creationId xmlns:p14="http://schemas.microsoft.com/office/powerpoint/2010/main" val="28138580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88902DD-61E1-C946-8C4C-42BDF6BFB0C5}"/>
              </a:ext>
            </a:extLst>
          </p:cNvPr>
          <p:cNvSpPr/>
          <p:nvPr/>
        </p:nvSpPr>
        <p:spPr>
          <a:xfrm>
            <a:off x="1940768" y="6133322"/>
            <a:ext cx="8172917" cy="6569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4" name="Picture 3">
            <a:extLst>
              <a:ext uri="{FF2B5EF4-FFF2-40B4-BE49-F238E27FC236}">
                <a16:creationId xmlns:a16="http://schemas.microsoft.com/office/drawing/2014/main" id="{D6212A06-8E93-314A-B779-C8E584D4F175}"/>
              </a:ext>
            </a:extLst>
          </p:cNvPr>
          <p:cNvPicPr>
            <a:picLocks noChangeAspect="1"/>
          </p:cNvPicPr>
          <p:nvPr/>
        </p:nvPicPr>
        <p:blipFill rotWithShape="1">
          <a:blip r:embed="rId2"/>
          <a:srcRect b="6311"/>
          <a:stretch/>
        </p:blipFill>
        <p:spPr>
          <a:xfrm>
            <a:off x="3496080" y="-95187"/>
            <a:ext cx="5679021" cy="6885487"/>
          </a:xfrm>
          <a:prstGeom prst="rect">
            <a:avLst/>
          </a:prstGeom>
        </p:spPr>
      </p:pic>
      <p:pic>
        <p:nvPicPr>
          <p:cNvPr id="2" name="Picture 1"/>
          <p:cNvPicPr>
            <a:picLocks noChangeAspect="1"/>
          </p:cNvPicPr>
          <p:nvPr/>
        </p:nvPicPr>
        <p:blipFill>
          <a:blip r:embed="rId3"/>
          <a:stretch>
            <a:fillRect/>
          </a:stretch>
        </p:blipFill>
        <p:spPr>
          <a:xfrm>
            <a:off x="8993055" y="349805"/>
            <a:ext cx="3066554" cy="646232"/>
          </a:xfrm>
          <a:prstGeom prst="rect">
            <a:avLst/>
          </a:prstGeom>
        </p:spPr>
      </p:pic>
    </p:spTree>
    <p:extLst>
      <p:ext uri="{BB962C8B-B14F-4D97-AF65-F5344CB8AC3E}">
        <p14:creationId xmlns:p14="http://schemas.microsoft.com/office/powerpoint/2010/main" val="18509982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1D82CB9-B12B-9A4C-8B77-B37AE0999E14}"/>
              </a:ext>
            </a:extLst>
          </p:cNvPr>
          <p:cNvPicPr>
            <a:picLocks noChangeAspect="1"/>
          </p:cNvPicPr>
          <p:nvPr/>
        </p:nvPicPr>
        <p:blipFill rotWithShape="1">
          <a:blip r:embed="rId2"/>
          <a:srcRect l="12079" t="5079" r="5405" b="9116"/>
          <a:stretch/>
        </p:blipFill>
        <p:spPr>
          <a:xfrm>
            <a:off x="4518930" y="231709"/>
            <a:ext cx="4440672" cy="5975826"/>
          </a:xfrm>
          <a:prstGeom prst="rect">
            <a:avLst/>
          </a:prstGeom>
        </p:spPr>
      </p:pic>
      <p:sp>
        <p:nvSpPr>
          <p:cNvPr id="6" name="TextBox 5">
            <a:extLst>
              <a:ext uri="{FF2B5EF4-FFF2-40B4-BE49-F238E27FC236}">
                <a16:creationId xmlns:a16="http://schemas.microsoft.com/office/drawing/2014/main" id="{FBCEE9D3-54A1-9C4B-84D0-4CDD9CC91CF1}"/>
              </a:ext>
            </a:extLst>
          </p:cNvPr>
          <p:cNvSpPr txBox="1"/>
          <p:nvPr/>
        </p:nvSpPr>
        <p:spPr>
          <a:xfrm>
            <a:off x="841113" y="4427404"/>
            <a:ext cx="3301482" cy="1384995"/>
          </a:xfrm>
          <a:prstGeom prst="rect">
            <a:avLst/>
          </a:prstGeom>
          <a:noFill/>
        </p:spPr>
        <p:txBody>
          <a:bodyPr wrap="square" rtlCol="0">
            <a:spAutoFit/>
          </a:bodyPr>
          <a:lstStyle/>
          <a:p>
            <a:pPr algn="ctr"/>
            <a:r>
              <a:rPr lang="en-US" sz="1400" b="1" dirty="0">
                <a:solidFill>
                  <a:srgbClr val="C00000"/>
                </a:solidFill>
                <a:latin typeface="Calibri" panose="020F0502020204030204"/>
              </a:rPr>
              <a:t>PLEASE NOTE: </a:t>
            </a:r>
            <a:r>
              <a:rPr lang="en-US" sz="1400" dirty="0">
                <a:solidFill>
                  <a:prstClr val="black"/>
                </a:solidFill>
                <a:latin typeface="Calibri" panose="020F0502020204030204"/>
              </a:rPr>
              <a:t>If you do not want to accept the full amount offered to you, once you press accept on the checkbox, you will then be able to delete the amount in the ‘Accepted’ box and re-enter the amount you would like. </a:t>
            </a:r>
            <a:r>
              <a:rPr lang="en-US" sz="1400" b="1" i="1" dirty="0">
                <a:solidFill>
                  <a:prstClr val="black"/>
                </a:solidFill>
                <a:latin typeface="Calibri" panose="020F0502020204030204"/>
              </a:rPr>
              <a:t>Then</a:t>
            </a:r>
            <a:r>
              <a:rPr lang="en-US" sz="1400" i="1" dirty="0">
                <a:solidFill>
                  <a:prstClr val="black"/>
                </a:solidFill>
                <a:latin typeface="Calibri" panose="020F0502020204030204"/>
              </a:rPr>
              <a:t> </a:t>
            </a:r>
            <a:r>
              <a:rPr lang="en-US" sz="1400" dirty="0">
                <a:solidFill>
                  <a:prstClr val="black"/>
                </a:solidFill>
                <a:latin typeface="Calibri" panose="020F0502020204030204"/>
              </a:rPr>
              <a:t>press submit.</a:t>
            </a:r>
            <a:endParaRPr lang="en-US" sz="1400" i="1" dirty="0">
              <a:solidFill>
                <a:prstClr val="black"/>
              </a:solidFill>
              <a:latin typeface="Calibri" panose="020F0502020204030204"/>
            </a:endParaRPr>
          </a:p>
        </p:txBody>
      </p:sp>
      <p:cxnSp>
        <p:nvCxnSpPr>
          <p:cNvPr id="9" name="Straight Arrow Connector 8">
            <a:extLst>
              <a:ext uri="{FF2B5EF4-FFF2-40B4-BE49-F238E27FC236}">
                <a16:creationId xmlns:a16="http://schemas.microsoft.com/office/drawing/2014/main" id="{69E965BD-1446-E048-81B9-C0AA66B49D69}"/>
              </a:ext>
            </a:extLst>
          </p:cNvPr>
          <p:cNvCxnSpPr>
            <a:cxnSpLocks/>
          </p:cNvCxnSpPr>
          <p:nvPr/>
        </p:nvCxnSpPr>
        <p:spPr>
          <a:xfrm>
            <a:off x="4142595" y="4968530"/>
            <a:ext cx="752670" cy="0"/>
          </a:xfrm>
          <a:prstGeom prst="straightConnector1">
            <a:avLst/>
          </a:prstGeom>
          <a:ln w="28575">
            <a:solidFill>
              <a:srgbClr val="A71E23"/>
            </a:solidFill>
            <a:tailEnd type="triangle"/>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3"/>
          <a:stretch>
            <a:fillRect/>
          </a:stretch>
        </p:blipFill>
        <p:spPr>
          <a:xfrm>
            <a:off x="8959602" y="388442"/>
            <a:ext cx="3066554" cy="646232"/>
          </a:xfrm>
          <a:prstGeom prst="rect">
            <a:avLst/>
          </a:prstGeom>
        </p:spPr>
      </p:pic>
    </p:spTree>
    <p:extLst>
      <p:ext uri="{BB962C8B-B14F-4D97-AF65-F5344CB8AC3E}">
        <p14:creationId xmlns:p14="http://schemas.microsoft.com/office/powerpoint/2010/main" val="19088988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EC70600F-825A-A345-8A0E-A4983FFC9DE4}"/>
              </a:ext>
            </a:extLst>
          </p:cNvPr>
          <p:cNvGrpSpPr/>
          <p:nvPr/>
        </p:nvGrpSpPr>
        <p:grpSpPr>
          <a:xfrm>
            <a:off x="8641227" y="375175"/>
            <a:ext cx="3039396" cy="750201"/>
            <a:chOff x="914400" y="2635250"/>
            <a:chExt cx="7497633" cy="1587500"/>
          </a:xfrm>
        </p:grpSpPr>
        <p:pic>
          <p:nvPicPr>
            <p:cNvPr id="10" name="Picture 9">
              <a:extLst>
                <a:ext uri="{FF2B5EF4-FFF2-40B4-BE49-F238E27FC236}">
                  <a16:creationId xmlns:a16="http://schemas.microsoft.com/office/drawing/2014/main" id="{18238F5F-1375-714C-AB84-017AE7DED61C}"/>
                </a:ext>
              </a:extLst>
            </p:cNvPr>
            <p:cNvPicPr>
              <a:picLocks noChangeAspect="1"/>
            </p:cNvPicPr>
            <p:nvPr/>
          </p:nvPicPr>
          <p:blipFill>
            <a:blip r:embed="rId2">
              <a:alphaModFix/>
            </a:blip>
            <a:stretch>
              <a:fillRect/>
            </a:stretch>
          </p:blipFill>
          <p:spPr>
            <a:xfrm>
              <a:off x="914400" y="2635250"/>
              <a:ext cx="7497633" cy="1587500"/>
            </a:xfrm>
            <a:prstGeom prst="rect">
              <a:avLst/>
            </a:prstGeom>
          </p:spPr>
        </p:pic>
        <p:sp>
          <p:nvSpPr>
            <p:cNvPr id="11" name="Rectangle 10">
              <a:extLst>
                <a:ext uri="{FF2B5EF4-FFF2-40B4-BE49-F238E27FC236}">
                  <a16:creationId xmlns:a16="http://schemas.microsoft.com/office/drawing/2014/main" id="{D66AB947-BB14-E14B-91A1-14477E604382}"/>
                </a:ext>
              </a:extLst>
            </p:cNvPr>
            <p:cNvSpPr/>
            <p:nvPr/>
          </p:nvSpPr>
          <p:spPr>
            <a:xfrm>
              <a:off x="1799229" y="3338793"/>
              <a:ext cx="3109323" cy="179106"/>
            </a:xfrm>
            <a:prstGeom prst="rect">
              <a:avLst/>
            </a:prstGeom>
            <a:solidFill>
              <a:srgbClr val="F6F8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2" name="Rectangle 11">
              <a:extLst>
                <a:ext uri="{FF2B5EF4-FFF2-40B4-BE49-F238E27FC236}">
                  <a16:creationId xmlns:a16="http://schemas.microsoft.com/office/drawing/2014/main" id="{E98FA4C2-2610-B443-8E8E-BCCDCA48D489}"/>
                </a:ext>
              </a:extLst>
            </p:cNvPr>
            <p:cNvSpPr/>
            <p:nvPr/>
          </p:nvSpPr>
          <p:spPr>
            <a:xfrm>
              <a:off x="5124425" y="3338793"/>
              <a:ext cx="3287608" cy="179106"/>
            </a:xfrm>
            <a:prstGeom prst="rect">
              <a:avLst/>
            </a:prstGeom>
            <a:solidFill>
              <a:srgbClr val="F6F8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sp>
        <p:nvSpPr>
          <p:cNvPr id="2" name="TextBox 1"/>
          <p:cNvSpPr txBox="1"/>
          <p:nvPr/>
        </p:nvSpPr>
        <p:spPr>
          <a:xfrm>
            <a:off x="2492992" y="633730"/>
            <a:ext cx="6810493" cy="5786199"/>
          </a:xfrm>
          <a:prstGeom prst="rect">
            <a:avLst/>
          </a:prstGeom>
          <a:noFill/>
        </p:spPr>
        <p:txBody>
          <a:bodyPr wrap="square" rtlCol="0">
            <a:spAutoFit/>
          </a:bodyPr>
          <a:lstStyle/>
          <a:p>
            <a:pPr algn="ctr">
              <a:spcBef>
                <a:spcPts val="100"/>
              </a:spcBef>
              <a:spcAft>
                <a:spcPts val="100"/>
              </a:spcAft>
            </a:pPr>
            <a:r>
              <a:rPr lang="en-US" sz="2000" b="1" dirty="0">
                <a:solidFill>
                  <a:prstClr val="black"/>
                </a:solidFill>
                <a:latin typeface="Verdana" panose="020B0604030504040204" pitchFamily="34" charset="0"/>
                <a:ea typeface="Verdana" panose="020B0604030504040204" pitchFamily="34" charset="0"/>
                <a:cs typeface="Verdana" panose="020B0604030504040204" pitchFamily="34" charset="0"/>
              </a:rPr>
              <a:t>ACCEPTING AID</a:t>
            </a:r>
          </a:p>
          <a:p>
            <a:pPr algn="ctr">
              <a:spcBef>
                <a:spcPts val="100"/>
              </a:spcBef>
              <a:spcAft>
                <a:spcPts val="100"/>
              </a:spcAft>
            </a:pPr>
            <a:endParaRPr lang="en-US" sz="2000" b="1"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214313" indent="-214313">
              <a:spcBef>
                <a:spcPts val="200"/>
              </a:spcBef>
              <a:spcAft>
                <a:spcPts val="200"/>
              </a:spcAft>
              <a:buFont typeface="Arial" panose="020B0604020202020204" pitchFamily="34" charset="0"/>
              <a:buChar char="•"/>
            </a:pPr>
            <a:r>
              <a:rPr lang="en-US" sz="1600" dirty="0">
                <a:solidFill>
                  <a:prstClr val="black"/>
                </a:solidFill>
                <a:latin typeface="Calibri" panose="020F0502020204030204"/>
              </a:rPr>
              <a:t>Once a financial aid award has been accepted, it immediately applies towards your bill as "anticipated aid”</a:t>
            </a:r>
          </a:p>
          <a:p>
            <a:pPr marL="671513" lvl="1" indent="-214313">
              <a:spcBef>
                <a:spcPts val="200"/>
              </a:spcBef>
              <a:spcAft>
                <a:spcPts val="200"/>
              </a:spcAft>
              <a:buFont typeface="Arial" panose="020B0604020202020204" pitchFamily="34" charset="0"/>
              <a:buChar char="•"/>
            </a:pPr>
            <a:r>
              <a:rPr lang="en-US" sz="1400" b="1" dirty="0">
                <a:solidFill>
                  <a:prstClr val="black"/>
                </a:solidFill>
                <a:latin typeface="Calibri" panose="020F0502020204030204"/>
              </a:rPr>
              <a:t>Anticipated Aid: </a:t>
            </a:r>
            <a:r>
              <a:rPr lang="en-US" sz="1400" dirty="0">
                <a:solidFill>
                  <a:prstClr val="black"/>
                </a:solidFill>
                <a:latin typeface="Calibri" panose="020F0502020204030204"/>
              </a:rPr>
              <a:t>Awards that you’ve accepted as part of your financial aid package and will apply to your bill to show how much you will need to pay after your anticipated aid is applied.</a:t>
            </a:r>
          </a:p>
          <a:p>
            <a:pPr marL="214313" indent="-214313">
              <a:spcBef>
                <a:spcPts val="400"/>
              </a:spcBef>
              <a:spcAft>
                <a:spcPts val="400"/>
              </a:spcAft>
              <a:buFont typeface="Arial" panose="020B0604020202020204" pitchFamily="34" charset="0"/>
              <a:buChar char="•"/>
            </a:pPr>
            <a:r>
              <a:rPr lang="en-US" sz="1600" dirty="0">
                <a:solidFill>
                  <a:prstClr val="black"/>
                </a:solidFill>
                <a:latin typeface="Calibri" panose="020F0502020204030204"/>
              </a:rPr>
              <a:t>Grants and Scholarships are automatically accepted on your behalf as it is free money</a:t>
            </a:r>
            <a:endParaRPr lang="en-US" sz="1100" dirty="0">
              <a:solidFill>
                <a:prstClr val="black"/>
              </a:solidFill>
              <a:latin typeface="Calibri" panose="020F0502020204030204"/>
            </a:endParaRPr>
          </a:p>
          <a:p>
            <a:pPr marL="214313" indent="-214313">
              <a:spcBef>
                <a:spcPts val="400"/>
              </a:spcBef>
              <a:spcAft>
                <a:spcPts val="400"/>
              </a:spcAft>
              <a:buFont typeface="Arial" panose="020B0604020202020204" pitchFamily="34" charset="0"/>
              <a:buChar char="•"/>
            </a:pPr>
            <a:r>
              <a:rPr lang="en-US" sz="1600" dirty="0">
                <a:solidFill>
                  <a:prstClr val="black"/>
                </a:solidFill>
                <a:latin typeface="Calibri" panose="020F0502020204030204"/>
              </a:rPr>
              <a:t>If enrolled in at least 6 credits for Summer, loans will be offered.  Be mindful of what you accept for summer as this can affect the amount of unsubsidized loans available for Fall and Spring.</a:t>
            </a:r>
          </a:p>
          <a:p>
            <a:pPr marL="574675" indent="-574675">
              <a:spcBef>
                <a:spcPts val="400"/>
              </a:spcBef>
              <a:spcAft>
                <a:spcPts val="400"/>
              </a:spcAft>
            </a:pPr>
            <a:r>
              <a:rPr lang="en-US" sz="1600" dirty="0">
                <a:solidFill>
                  <a:prstClr val="black"/>
                </a:solidFill>
                <a:latin typeface="Calibri" panose="020F0502020204030204"/>
              </a:rPr>
              <a:t>	</a:t>
            </a:r>
            <a:r>
              <a:rPr lang="en-US" sz="1400" b="1" dirty="0">
                <a:solidFill>
                  <a:srgbClr val="C00000"/>
                </a:solidFill>
                <a:latin typeface="Calibri" panose="020F0502020204030204"/>
              </a:rPr>
              <a:t>EXAMPLE: </a:t>
            </a:r>
            <a:r>
              <a:rPr lang="en-US" sz="1400" dirty="0">
                <a:solidFill>
                  <a:prstClr val="black"/>
                </a:solidFill>
                <a:latin typeface="Calibri" panose="020F0502020204030204"/>
              </a:rPr>
              <a:t>Offered $12,000 in unsubsidized loan for summer, accept $8,500. Will only be offered $12,00 for Fall/Spring as you can only receive $20,500 in unsubsidized loans per academic year</a:t>
            </a:r>
          </a:p>
          <a:p>
            <a:pPr marL="1212850" lvl="2" indent="-184150">
              <a:spcBef>
                <a:spcPts val="400"/>
              </a:spcBef>
              <a:spcAft>
                <a:spcPts val="400"/>
              </a:spcAft>
              <a:buFont typeface="Courier New" panose="02070309020205020404" pitchFamily="49" charset="0"/>
              <a:buChar char="o"/>
            </a:pPr>
            <a:r>
              <a:rPr lang="en-US" sz="1400" dirty="0">
                <a:solidFill>
                  <a:prstClr val="black"/>
                </a:solidFill>
                <a:latin typeface="Calibri" panose="020F0502020204030204"/>
              </a:rPr>
              <a:t>Fall/Spring awards are always split evenly</a:t>
            </a:r>
          </a:p>
          <a:p>
            <a:pPr>
              <a:spcBef>
                <a:spcPts val="400"/>
              </a:spcBef>
              <a:spcAft>
                <a:spcPts val="400"/>
              </a:spcAft>
            </a:pPr>
            <a:endParaRPr lang="en-US" sz="1100" dirty="0">
              <a:solidFill>
                <a:prstClr val="black"/>
              </a:solidFill>
              <a:latin typeface="Calibri" panose="020F0502020204030204"/>
            </a:endParaRPr>
          </a:p>
          <a:p>
            <a:pPr marL="214313" indent="-214313">
              <a:spcBef>
                <a:spcPts val="400"/>
              </a:spcBef>
              <a:spcAft>
                <a:spcPts val="400"/>
              </a:spcAft>
              <a:buFont typeface="Arial" panose="020B0604020202020204" pitchFamily="34" charset="0"/>
              <a:buChar char="•"/>
            </a:pPr>
            <a:r>
              <a:rPr lang="en-US" sz="1600" dirty="0">
                <a:solidFill>
                  <a:prstClr val="black"/>
                </a:solidFill>
                <a:latin typeface="Calibri" panose="020F0502020204030204"/>
              </a:rPr>
              <a:t>Prior to loans disbursing, students can modify amount accepted on SOLAR.  After disbursement, please contact your Financial Aid office to make the change on your behalf</a:t>
            </a:r>
          </a:p>
          <a:p>
            <a:pPr>
              <a:spcBef>
                <a:spcPts val="100"/>
              </a:spcBef>
              <a:spcAft>
                <a:spcPts val="100"/>
              </a:spcAft>
            </a:pPr>
            <a:endParaRPr lang="en-US" sz="900" dirty="0">
              <a:solidFill>
                <a:prstClr val="black"/>
              </a:solidFill>
              <a:latin typeface="Calibri" panose="020F0502020204030204"/>
            </a:endParaRPr>
          </a:p>
        </p:txBody>
      </p:sp>
      <p:pic>
        <p:nvPicPr>
          <p:cNvPr id="8" name="Picture 7">
            <a:extLst>
              <a:ext uri="{FF2B5EF4-FFF2-40B4-BE49-F238E27FC236}">
                <a16:creationId xmlns:a16="http://schemas.microsoft.com/office/drawing/2014/main" id="{2B6475EB-76BF-884B-A957-8B53042B9D8D}"/>
              </a:ext>
            </a:extLst>
          </p:cNvPr>
          <p:cNvPicPr>
            <a:picLocks noChangeAspect="1"/>
          </p:cNvPicPr>
          <p:nvPr/>
        </p:nvPicPr>
        <p:blipFill>
          <a:blip r:embed="rId3"/>
          <a:stretch>
            <a:fillRect/>
          </a:stretch>
        </p:blipFill>
        <p:spPr>
          <a:xfrm>
            <a:off x="1018263" y="2984062"/>
            <a:ext cx="1035667" cy="870092"/>
          </a:xfrm>
          <a:prstGeom prst="rect">
            <a:avLst/>
          </a:prstGeom>
        </p:spPr>
      </p:pic>
      <p:pic>
        <p:nvPicPr>
          <p:cNvPr id="4" name="Picture 3">
            <a:extLst>
              <a:ext uri="{FF2B5EF4-FFF2-40B4-BE49-F238E27FC236}">
                <a16:creationId xmlns:a16="http://schemas.microsoft.com/office/drawing/2014/main" id="{DE0865C8-05E1-B74E-BD98-87FEA472E189}"/>
              </a:ext>
            </a:extLst>
          </p:cNvPr>
          <p:cNvPicPr>
            <a:picLocks noChangeAspect="1"/>
          </p:cNvPicPr>
          <p:nvPr/>
        </p:nvPicPr>
        <p:blipFill>
          <a:blip r:embed="rId4"/>
          <a:stretch>
            <a:fillRect/>
          </a:stretch>
        </p:blipFill>
        <p:spPr>
          <a:xfrm>
            <a:off x="9297563" y="5235124"/>
            <a:ext cx="1925633" cy="757271"/>
          </a:xfrm>
          <a:prstGeom prst="rect">
            <a:avLst/>
          </a:prstGeom>
          <a:effectLst>
            <a:softEdge rad="63500"/>
          </a:effectLst>
        </p:spPr>
      </p:pic>
    </p:spTree>
    <p:extLst>
      <p:ext uri="{BB962C8B-B14F-4D97-AF65-F5344CB8AC3E}">
        <p14:creationId xmlns:p14="http://schemas.microsoft.com/office/powerpoint/2010/main" val="8582373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3777305A-9796-FC4E-9658-5E1E6DC23B2A}"/>
              </a:ext>
            </a:extLst>
          </p:cNvPr>
          <p:cNvGrpSpPr/>
          <p:nvPr/>
        </p:nvGrpSpPr>
        <p:grpSpPr>
          <a:xfrm>
            <a:off x="-8350" y="0"/>
            <a:ext cx="12198218" cy="6858000"/>
            <a:chOff x="-6218" y="0"/>
            <a:chExt cx="12198218" cy="6858000"/>
          </a:xfrm>
        </p:grpSpPr>
        <p:pic>
          <p:nvPicPr>
            <p:cNvPr id="8" name="Picture 7">
              <a:extLst>
                <a:ext uri="{FF2B5EF4-FFF2-40B4-BE49-F238E27FC236}">
                  <a16:creationId xmlns:a16="http://schemas.microsoft.com/office/drawing/2014/main" id="{619C70E5-1555-8040-826D-705FE93DDB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18" y="267"/>
              <a:ext cx="12198218" cy="6857733"/>
            </a:xfrm>
            <a:prstGeom prst="rect">
              <a:avLst/>
            </a:prstGeom>
          </p:spPr>
        </p:pic>
        <p:sp>
          <p:nvSpPr>
            <p:cNvPr id="10" name="Rectangle 9">
              <a:extLst>
                <a:ext uri="{FF2B5EF4-FFF2-40B4-BE49-F238E27FC236}">
                  <a16:creationId xmlns:a16="http://schemas.microsoft.com/office/drawing/2014/main" id="{BE764A0C-0EB7-6A40-88F6-39E72833BBCF}"/>
                </a:ext>
              </a:extLst>
            </p:cNvPr>
            <p:cNvSpPr/>
            <p:nvPr/>
          </p:nvSpPr>
          <p:spPr>
            <a:xfrm>
              <a:off x="402182" y="0"/>
              <a:ext cx="1147620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6" algn="ctr"/>
              <a:r>
                <a:rPr lang="en-US" dirty="0"/>
                <a:t>‘</a:t>
              </a:r>
            </a:p>
          </p:txBody>
        </p:sp>
        <p:pic>
          <p:nvPicPr>
            <p:cNvPr id="11" name="Picture 10">
              <a:extLst>
                <a:ext uri="{FF2B5EF4-FFF2-40B4-BE49-F238E27FC236}">
                  <a16:creationId xmlns:a16="http://schemas.microsoft.com/office/drawing/2014/main" id="{F0D9A4F4-7E45-B247-A937-9513C2A4C7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649" y="204428"/>
              <a:ext cx="3459127" cy="584775"/>
            </a:xfrm>
            <a:prstGeom prst="rect">
              <a:avLst/>
            </a:prstGeom>
          </p:spPr>
        </p:pic>
        <p:pic>
          <p:nvPicPr>
            <p:cNvPr id="12" name="Picture 11">
              <a:extLst>
                <a:ext uri="{FF2B5EF4-FFF2-40B4-BE49-F238E27FC236}">
                  <a16:creationId xmlns:a16="http://schemas.microsoft.com/office/drawing/2014/main" id="{02AC71AF-4F3E-6348-AACF-7B1C4B826E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649" y="6359092"/>
              <a:ext cx="1039261" cy="384431"/>
            </a:xfrm>
            <a:prstGeom prst="rect">
              <a:avLst/>
            </a:prstGeom>
          </p:spPr>
        </p:pic>
        <p:sp>
          <p:nvSpPr>
            <p:cNvPr id="13" name="Slide Number Placeholder 5">
              <a:extLst>
                <a:ext uri="{FF2B5EF4-FFF2-40B4-BE49-F238E27FC236}">
                  <a16:creationId xmlns:a16="http://schemas.microsoft.com/office/drawing/2014/main" id="{04537C41-FBBE-4945-B6E6-7A9399D59144}"/>
                </a:ext>
              </a:extLst>
            </p:cNvPr>
            <p:cNvSpPr txBox="1">
              <a:spLocks/>
            </p:cNvSpPr>
            <p:nvPr/>
          </p:nvSpPr>
          <p:spPr>
            <a:xfrm>
              <a:off x="8631247" y="6359092"/>
              <a:ext cx="2738709" cy="364341"/>
            </a:xfrm>
            <a:prstGeom prst="rect">
              <a:avLst/>
            </a:prstGeom>
          </p:spPr>
          <p:txBody>
            <a:bodyPr/>
            <a:lstStyle>
              <a:defPPr>
                <a:defRPr lang="en-US"/>
              </a:defPPr>
              <a:lvl1pPr marL="0" algn="r" defTabSz="914400" rtl="0" eaLnBrk="1" latinLnBrk="0" hangingPunct="1">
                <a:defRPr sz="1000" b="1" i="0" kern="1200">
                  <a:solidFill>
                    <a:srgbClr val="828383"/>
                  </a:solidFill>
                  <a:latin typeface="Georgia" charset="0"/>
                  <a:ea typeface="Georgia" charset="0"/>
                  <a:cs typeface="Georgia"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5F4044-894B-B74C-BA70-A76DFBF02618}" type="slidenum">
                <a:rPr lang="en-US" smtClean="0"/>
                <a:pPr/>
                <a:t>37</a:t>
              </a:fld>
              <a:endParaRPr lang="en-US" dirty="0"/>
            </a:p>
          </p:txBody>
        </p:sp>
        <p:cxnSp>
          <p:nvCxnSpPr>
            <p:cNvPr id="14" name="Straight Connector 13">
              <a:extLst>
                <a:ext uri="{FF2B5EF4-FFF2-40B4-BE49-F238E27FC236}">
                  <a16:creationId xmlns:a16="http://schemas.microsoft.com/office/drawing/2014/main" id="{FA0627E3-C139-1941-B54E-C273303FE962}"/>
                </a:ext>
              </a:extLst>
            </p:cNvPr>
            <p:cNvCxnSpPr>
              <a:cxnSpLocks/>
            </p:cNvCxnSpPr>
            <p:nvPr/>
          </p:nvCxnSpPr>
          <p:spPr>
            <a:xfrm>
              <a:off x="201478" y="6248472"/>
              <a:ext cx="11676907" cy="0"/>
            </a:xfrm>
            <a:prstGeom prst="line">
              <a:avLst/>
            </a:prstGeom>
            <a:ln w="19050">
              <a:solidFill>
                <a:srgbClr val="C0C0C0"/>
              </a:solidFill>
              <a:prstDash val="sysDot"/>
            </a:ln>
          </p:spPr>
          <p:style>
            <a:lnRef idx="1">
              <a:schemeClr val="accent1"/>
            </a:lnRef>
            <a:fillRef idx="0">
              <a:schemeClr val="accent1"/>
            </a:fillRef>
            <a:effectRef idx="0">
              <a:schemeClr val="accent1"/>
            </a:effectRef>
            <a:fontRef idx="minor">
              <a:schemeClr val="tx1"/>
            </a:fontRef>
          </p:style>
        </p:cxnSp>
      </p:grpSp>
      <p:sp>
        <p:nvSpPr>
          <p:cNvPr id="2" name="TextBox 1"/>
          <p:cNvSpPr txBox="1"/>
          <p:nvPr/>
        </p:nvSpPr>
        <p:spPr>
          <a:xfrm>
            <a:off x="2094545" y="385031"/>
            <a:ext cx="7992429" cy="4452501"/>
          </a:xfrm>
          <a:prstGeom prst="rect">
            <a:avLst/>
          </a:prstGeom>
          <a:noFill/>
        </p:spPr>
        <p:txBody>
          <a:bodyPr wrap="square" rtlCol="0">
            <a:spAutoFit/>
          </a:bodyPr>
          <a:lstStyle/>
          <a:p>
            <a:pPr algn="ctr">
              <a:spcBef>
                <a:spcPts val="100"/>
              </a:spcBef>
              <a:spcAft>
                <a:spcPts val="100"/>
              </a:spcAft>
            </a:pPr>
            <a:endParaRPr lang="en-US" sz="2000" b="1" dirty="0">
              <a:latin typeface="Verdana" panose="020B0604030504040204" pitchFamily="34" charset="0"/>
              <a:ea typeface="Verdana" panose="020B0604030504040204" pitchFamily="34" charset="0"/>
              <a:cs typeface="Verdana" panose="020B0604030504040204" pitchFamily="34" charset="0"/>
            </a:endParaRPr>
          </a:p>
          <a:p>
            <a:pPr algn="ctr">
              <a:spcBef>
                <a:spcPts val="100"/>
              </a:spcBef>
              <a:spcAft>
                <a:spcPts val="100"/>
              </a:spcAft>
            </a:pPr>
            <a:r>
              <a:rPr lang="en-US" sz="2000" b="1" dirty="0">
                <a:latin typeface="Verdana" panose="020B0604030504040204" pitchFamily="34" charset="0"/>
                <a:ea typeface="Verdana" panose="020B0604030504040204" pitchFamily="34" charset="0"/>
                <a:cs typeface="Verdana" panose="020B0604030504040204" pitchFamily="34" charset="0"/>
              </a:rPr>
              <a:t>ACCEPTING AID</a:t>
            </a:r>
          </a:p>
          <a:p>
            <a:pPr algn="ctr">
              <a:spcBef>
                <a:spcPts val="100"/>
              </a:spcBef>
              <a:spcAft>
                <a:spcPts val="100"/>
              </a:spcAft>
            </a:pPr>
            <a:endParaRPr lang="en-US" sz="1050" b="1" dirty="0">
              <a:latin typeface="Verdana" panose="020B0604030504040204" pitchFamily="34" charset="0"/>
              <a:ea typeface="Verdana" panose="020B0604030504040204" pitchFamily="34" charset="0"/>
              <a:cs typeface="Verdana" panose="020B0604030504040204" pitchFamily="34" charset="0"/>
            </a:endParaRPr>
          </a:p>
          <a:p>
            <a:pPr algn="ctr">
              <a:spcBef>
                <a:spcPts val="100"/>
              </a:spcBef>
              <a:spcAft>
                <a:spcPts val="100"/>
              </a:spcAft>
            </a:pPr>
            <a:endParaRPr lang="en-US" sz="800" dirty="0"/>
          </a:p>
          <a:p>
            <a:pPr marL="214313" indent="-214313">
              <a:spcBef>
                <a:spcPts val="300"/>
              </a:spcBef>
              <a:spcAft>
                <a:spcPts val="300"/>
              </a:spcAft>
              <a:buFont typeface="Arial" panose="020B0604020202020204" pitchFamily="34" charset="0"/>
              <a:buChar char="•"/>
            </a:pPr>
            <a:r>
              <a:rPr lang="en-US" sz="1600" dirty="0"/>
              <a:t>If your anticipated financial aid exceeds your charges, you will be issued a refund when your aid has been applied as a payment to your University Account</a:t>
            </a:r>
          </a:p>
          <a:p>
            <a:pPr marL="628650" lvl="1" indent="-168275">
              <a:spcBef>
                <a:spcPts val="300"/>
              </a:spcBef>
              <a:spcAft>
                <a:spcPts val="300"/>
              </a:spcAft>
              <a:buFont typeface="Courier New" panose="02070309020205020404" pitchFamily="49" charset="0"/>
              <a:buChar char="o"/>
            </a:pPr>
            <a:r>
              <a:rPr lang="en-US" sz="1600" dirty="0"/>
              <a:t>Checks are mailed out every two weeks to home address</a:t>
            </a:r>
          </a:p>
          <a:p>
            <a:pPr marL="628650" lvl="1" indent="-168275">
              <a:spcBef>
                <a:spcPts val="300"/>
              </a:spcBef>
              <a:spcAft>
                <a:spcPts val="300"/>
              </a:spcAft>
              <a:buFont typeface="Courier New" panose="02070309020205020404" pitchFamily="49" charset="0"/>
              <a:buChar char="o"/>
            </a:pPr>
            <a:r>
              <a:rPr lang="en-US" sz="1600" dirty="0"/>
              <a:t>We strongly encourage you to enroll in direct deposit on SOLAR to receive your refund quickest!</a:t>
            </a:r>
          </a:p>
          <a:p>
            <a:pPr marL="342900" lvl="1">
              <a:spcBef>
                <a:spcPts val="300"/>
              </a:spcBef>
              <a:spcAft>
                <a:spcPts val="300"/>
              </a:spcAft>
            </a:pPr>
            <a:r>
              <a:rPr lang="en-US" sz="1400" dirty="0"/>
              <a:t>      </a:t>
            </a:r>
            <a:endParaRPr lang="en-US" sz="1200" dirty="0"/>
          </a:p>
          <a:p>
            <a:pPr marL="1257300" lvl="3">
              <a:spcBef>
                <a:spcPts val="300"/>
              </a:spcBef>
              <a:spcAft>
                <a:spcPts val="300"/>
              </a:spcAft>
            </a:pPr>
            <a:r>
              <a:rPr lang="en-US" sz="1600" dirty="0">
                <a:solidFill>
                  <a:srgbClr val="C00000"/>
                </a:solidFill>
              </a:rPr>
              <a:t>	SOLAR &gt; Campus Financial Services &gt; Enroll in Direct Deposit</a:t>
            </a:r>
          </a:p>
          <a:p>
            <a:pPr marL="557213" lvl="1" indent="-214313">
              <a:spcBef>
                <a:spcPts val="300"/>
              </a:spcBef>
              <a:spcAft>
                <a:spcPts val="300"/>
              </a:spcAft>
              <a:buFont typeface="Arial" panose="020B0604020202020204" pitchFamily="34" charset="0"/>
              <a:buChar char="•"/>
            </a:pPr>
            <a:endParaRPr lang="en-US" sz="1600" dirty="0"/>
          </a:p>
          <a:p>
            <a:pPr marL="557213" lvl="1" indent="-214313">
              <a:spcBef>
                <a:spcPts val="300"/>
              </a:spcBef>
              <a:spcAft>
                <a:spcPts val="300"/>
              </a:spcAft>
              <a:buFont typeface="Arial" panose="020B0604020202020204" pitchFamily="34" charset="0"/>
              <a:buChar char="•"/>
            </a:pPr>
            <a:endParaRPr lang="en-US" sz="1400" dirty="0"/>
          </a:p>
          <a:p>
            <a:pPr marL="214313" indent="-214313">
              <a:spcBef>
                <a:spcPts val="300"/>
              </a:spcBef>
              <a:spcAft>
                <a:spcPts val="300"/>
              </a:spcAft>
              <a:buFont typeface="Arial" panose="020B0604020202020204" pitchFamily="34" charset="0"/>
              <a:buChar char="•"/>
            </a:pPr>
            <a:r>
              <a:rPr lang="en-US" sz="1600" dirty="0"/>
              <a:t>Students who want to cover the exact cost of their bill should factor the origination fee into the amount accepted </a:t>
            </a:r>
          </a:p>
        </p:txBody>
      </p:sp>
      <p:sp>
        <p:nvSpPr>
          <p:cNvPr id="3" name="TextBox 2">
            <a:extLst>
              <a:ext uri="{FF2B5EF4-FFF2-40B4-BE49-F238E27FC236}">
                <a16:creationId xmlns:a16="http://schemas.microsoft.com/office/drawing/2014/main" id="{0F396CE3-EE47-C843-96A7-53FCB5268578}"/>
              </a:ext>
            </a:extLst>
          </p:cNvPr>
          <p:cNvSpPr txBox="1"/>
          <p:nvPr/>
        </p:nvSpPr>
        <p:spPr>
          <a:xfrm>
            <a:off x="4201854" y="4484284"/>
            <a:ext cx="4469461" cy="1544012"/>
          </a:xfrm>
          <a:prstGeom prst="rect">
            <a:avLst/>
          </a:prstGeom>
          <a:noFill/>
        </p:spPr>
        <p:txBody>
          <a:bodyPr wrap="square" rtlCol="0">
            <a:spAutoFit/>
          </a:bodyPr>
          <a:lstStyle/>
          <a:p>
            <a:pPr algn="ctr"/>
            <a:r>
              <a:rPr lang="en-US" sz="1600" b="1" u="sng" dirty="0">
                <a:solidFill>
                  <a:srgbClr val="C00000"/>
                </a:solidFill>
              </a:rPr>
              <a:t>EXAMPLE</a:t>
            </a:r>
          </a:p>
          <a:p>
            <a:pPr algn="ctr"/>
            <a:endParaRPr lang="en-US" sz="1600" b="1" u="sng" dirty="0">
              <a:solidFill>
                <a:srgbClr val="C00000"/>
              </a:solidFill>
            </a:endParaRPr>
          </a:p>
          <a:p>
            <a:pPr algn="ctr"/>
            <a:r>
              <a:rPr lang="en-US" sz="600" b="1" u="sng" dirty="0"/>
              <a:t> </a:t>
            </a:r>
          </a:p>
          <a:p>
            <a:pPr>
              <a:spcBef>
                <a:spcPts val="200"/>
              </a:spcBef>
              <a:spcAft>
                <a:spcPts val="200"/>
              </a:spcAft>
            </a:pPr>
            <a:r>
              <a:rPr lang="en-US" sz="1600" dirty="0"/>
              <a:t>Origination Fee = 1.059%</a:t>
            </a:r>
          </a:p>
          <a:p>
            <a:pPr>
              <a:spcBef>
                <a:spcPts val="200"/>
              </a:spcBef>
              <a:spcAft>
                <a:spcPts val="200"/>
              </a:spcAft>
            </a:pPr>
            <a:r>
              <a:rPr lang="en-US" sz="1600" dirty="0"/>
              <a:t>Bill = $4,500</a:t>
            </a:r>
          </a:p>
          <a:p>
            <a:pPr>
              <a:spcBef>
                <a:spcPts val="200"/>
              </a:spcBef>
              <a:spcAft>
                <a:spcPts val="200"/>
              </a:spcAft>
            </a:pPr>
            <a:r>
              <a:rPr lang="en-US" sz="1600" dirty="0"/>
              <a:t>Amount Accepted (4,500 + 1.059% ) = $4,548</a:t>
            </a:r>
          </a:p>
        </p:txBody>
      </p:sp>
      <p:pic>
        <p:nvPicPr>
          <p:cNvPr id="6" name="Picture 5">
            <a:extLst>
              <a:ext uri="{FF2B5EF4-FFF2-40B4-BE49-F238E27FC236}">
                <a16:creationId xmlns:a16="http://schemas.microsoft.com/office/drawing/2014/main" id="{30979714-271C-2842-909A-A70741CF7B65}"/>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contrast="20000"/>
                    </a14:imgEffect>
                  </a14:imgLayer>
                </a14:imgProps>
              </a:ext>
            </a:extLst>
          </a:blip>
          <a:srcRect t="-1" b="27694"/>
          <a:stretch/>
        </p:blipFill>
        <p:spPr>
          <a:xfrm>
            <a:off x="1117522" y="2944866"/>
            <a:ext cx="2379314" cy="711094"/>
          </a:xfrm>
          <a:prstGeom prst="rect">
            <a:avLst/>
          </a:prstGeom>
        </p:spPr>
      </p:pic>
      <p:pic>
        <p:nvPicPr>
          <p:cNvPr id="9" name="Picture 8">
            <a:extLst>
              <a:ext uri="{FF2B5EF4-FFF2-40B4-BE49-F238E27FC236}">
                <a16:creationId xmlns:a16="http://schemas.microsoft.com/office/drawing/2014/main" id="{DB5D6E84-E24C-0B44-9FCD-B0EFA43DABD7}"/>
              </a:ext>
            </a:extLst>
          </p:cNvPr>
          <p:cNvPicPr>
            <a:picLocks noChangeAspect="1"/>
          </p:cNvPicPr>
          <p:nvPr/>
        </p:nvPicPr>
        <p:blipFill>
          <a:blip r:embed="rId7"/>
          <a:stretch>
            <a:fillRect/>
          </a:stretch>
        </p:blipFill>
        <p:spPr>
          <a:xfrm>
            <a:off x="8775163" y="4989968"/>
            <a:ext cx="2219360" cy="953632"/>
          </a:xfrm>
          <a:prstGeom prst="rect">
            <a:avLst/>
          </a:prstGeom>
        </p:spPr>
      </p:pic>
      <p:pic>
        <p:nvPicPr>
          <p:cNvPr id="4" name="Picture 3"/>
          <p:cNvPicPr>
            <a:picLocks noChangeAspect="1"/>
          </p:cNvPicPr>
          <p:nvPr/>
        </p:nvPicPr>
        <p:blipFill>
          <a:blip r:embed="rId8"/>
          <a:stretch>
            <a:fillRect/>
          </a:stretch>
        </p:blipFill>
        <p:spPr>
          <a:xfrm>
            <a:off x="8553697" y="142971"/>
            <a:ext cx="3066554" cy="646232"/>
          </a:xfrm>
          <a:prstGeom prst="rect">
            <a:avLst/>
          </a:prstGeom>
        </p:spPr>
      </p:pic>
    </p:spTree>
    <p:extLst>
      <p:ext uri="{BB962C8B-B14F-4D97-AF65-F5344CB8AC3E}">
        <p14:creationId xmlns:p14="http://schemas.microsoft.com/office/powerpoint/2010/main" val="36653279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239853A-5D34-894E-A550-BA48FFC139CE}"/>
              </a:ext>
            </a:extLst>
          </p:cNvPr>
          <p:cNvGrpSpPr/>
          <p:nvPr/>
        </p:nvGrpSpPr>
        <p:grpSpPr>
          <a:xfrm>
            <a:off x="-6218" y="0"/>
            <a:ext cx="12198218" cy="6858000"/>
            <a:chOff x="-6218" y="0"/>
            <a:chExt cx="12198218" cy="6858000"/>
          </a:xfrm>
        </p:grpSpPr>
        <p:pic>
          <p:nvPicPr>
            <p:cNvPr id="3" name="Picture 2">
              <a:extLst>
                <a:ext uri="{FF2B5EF4-FFF2-40B4-BE49-F238E27FC236}">
                  <a16:creationId xmlns:a16="http://schemas.microsoft.com/office/drawing/2014/main" id="{16579970-C79E-4448-A598-9230D1E611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18" y="267"/>
              <a:ext cx="12198218" cy="6857733"/>
            </a:xfrm>
            <a:prstGeom prst="rect">
              <a:avLst/>
            </a:prstGeom>
          </p:spPr>
        </p:pic>
        <p:sp>
          <p:nvSpPr>
            <p:cNvPr id="4" name="Rectangle 3">
              <a:extLst>
                <a:ext uri="{FF2B5EF4-FFF2-40B4-BE49-F238E27FC236}">
                  <a16:creationId xmlns:a16="http://schemas.microsoft.com/office/drawing/2014/main" id="{D6A0CC31-290C-6C46-B80A-329FBE1780FA}"/>
                </a:ext>
              </a:extLst>
            </p:cNvPr>
            <p:cNvSpPr/>
            <p:nvPr/>
          </p:nvSpPr>
          <p:spPr>
            <a:xfrm>
              <a:off x="201478" y="0"/>
              <a:ext cx="1167690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6" algn="ctr"/>
              <a:r>
                <a:rPr lang="en-US" dirty="0"/>
                <a:t>‘</a:t>
              </a:r>
            </a:p>
          </p:txBody>
        </p:sp>
        <p:pic>
          <p:nvPicPr>
            <p:cNvPr id="5" name="Picture 4">
              <a:extLst>
                <a:ext uri="{FF2B5EF4-FFF2-40B4-BE49-F238E27FC236}">
                  <a16:creationId xmlns:a16="http://schemas.microsoft.com/office/drawing/2014/main" id="{9FB272F2-96C1-A841-8054-33206EC020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649" y="204428"/>
              <a:ext cx="3459127" cy="584775"/>
            </a:xfrm>
            <a:prstGeom prst="rect">
              <a:avLst/>
            </a:prstGeom>
          </p:spPr>
        </p:pic>
        <p:pic>
          <p:nvPicPr>
            <p:cNvPr id="6" name="Picture 5">
              <a:extLst>
                <a:ext uri="{FF2B5EF4-FFF2-40B4-BE49-F238E27FC236}">
                  <a16:creationId xmlns:a16="http://schemas.microsoft.com/office/drawing/2014/main" id="{1B6A3B1E-7DCD-F14F-88D1-D52067005E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649" y="6359092"/>
              <a:ext cx="1039261" cy="384431"/>
            </a:xfrm>
            <a:prstGeom prst="rect">
              <a:avLst/>
            </a:prstGeom>
          </p:spPr>
        </p:pic>
        <p:sp>
          <p:nvSpPr>
            <p:cNvPr id="7" name="Slide Number Placeholder 5">
              <a:extLst>
                <a:ext uri="{FF2B5EF4-FFF2-40B4-BE49-F238E27FC236}">
                  <a16:creationId xmlns:a16="http://schemas.microsoft.com/office/drawing/2014/main" id="{4195FCC1-776F-6349-B149-209E0A73489F}"/>
                </a:ext>
              </a:extLst>
            </p:cNvPr>
            <p:cNvSpPr txBox="1">
              <a:spLocks/>
            </p:cNvSpPr>
            <p:nvPr/>
          </p:nvSpPr>
          <p:spPr>
            <a:xfrm>
              <a:off x="8631247" y="6359092"/>
              <a:ext cx="2738709" cy="364341"/>
            </a:xfrm>
            <a:prstGeom prst="rect">
              <a:avLst/>
            </a:prstGeom>
          </p:spPr>
          <p:txBody>
            <a:bodyPr/>
            <a:lstStyle>
              <a:defPPr>
                <a:defRPr lang="en-US"/>
              </a:defPPr>
              <a:lvl1pPr marL="0" algn="r" defTabSz="914400" rtl="0" eaLnBrk="1" latinLnBrk="0" hangingPunct="1">
                <a:defRPr sz="1000" b="1" i="0" kern="1200">
                  <a:solidFill>
                    <a:srgbClr val="828383"/>
                  </a:solidFill>
                  <a:latin typeface="Georgia" charset="0"/>
                  <a:ea typeface="Georgia" charset="0"/>
                  <a:cs typeface="Georgia"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5F4044-894B-B74C-BA70-A76DFBF02618}" type="slidenum">
                <a:rPr lang="en-US" smtClean="0"/>
                <a:pPr/>
                <a:t>38</a:t>
              </a:fld>
              <a:endParaRPr lang="en-US" dirty="0"/>
            </a:p>
          </p:txBody>
        </p:sp>
        <p:cxnSp>
          <p:nvCxnSpPr>
            <p:cNvPr id="8" name="Straight Connector 7">
              <a:extLst>
                <a:ext uri="{FF2B5EF4-FFF2-40B4-BE49-F238E27FC236}">
                  <a16:creationId xmlns:a16="http://schemas.microsoft.com/office/drawing/2014/main" id="{6A777F65-64D8-904D-A911-B24B81F04069}"/>
                </a:ext>
              </a:extLst>
            </p:cNvPr>
            <p:cNvCxnSpPr>
              <a:cxnSpLocks/>
            </p:cNvCxnSpPr>
            <p:nvPr/>
          </p:nvCxnSpPr>
          <p:spPr>
            <a:xfrm>
              <a:off x="201478" y="6248472"/>
              <a:ext cx="11676907" cy="0"/>
            </a:xfrm>
            <a:prstGeom prst="line">
              <a:avLst/>
            </a:prstGeom>
            <a:ln w="19050">
              <a:solidFill>
                <a:srgbClr val="C0C0C0"/>
              </a:solidFill>
              <a:prstDash val="sysDot"/>
            </a:ln>
          </p:spPr>
          <p:style>
            <a:lnRef idx="1">
              <a:schemeClr val="accent1"/>
            </a:lnRef>
            <a:fillRef idx="0">
              <a:schemeClr val="accent1"/>
            </a:fillRef>
            <a:effectRef idx="0">
              <a:schemeClr val="accent1"/>
            </a:effectRef>
            <a:fontRef idx="minor">
              <a:schemeClr val="tx1"/>
            </a:fontRef>
          </p:style>
        </p:cxnSp>
      </p:grpSp>
      <p:sp>
        <p:nvSpPr>
          <p:cNvPr id="9" name="TextBox 8">
            <a:extLst>
              <a:ext uri="{FF2B5EF4-FFF2-40B4-BE49-F238E27FC236}">
                <a16:creationId xmlns:a16="http://schemas.microsoft.com/office/drawing/2014/main" id="{0B580CD4-96AF-484E-BA28-47D9E5020EC4}"/>
              </a:ext>
            </a:extLst>
          </p:cNvPr>
          <p:cNvSpPr txBox="1"/>
          <p:nvPr/>
        </p:nvSpPr>
        <p:spPr>
          <a:xfrm>
            <a:off x="1253067" y="1207287"/>
            <a:ext cx="9742311" cy="4401205"/>
          </a:xfrm>
          <a:prstGeom prst="rect">
            <a:avLst/>
          </a:prstGeom>
          <a:noFill/>
        </p:spPr>
        <p:txBody>
          <a:bodyPr wrap="square" rtlCol="0">
            <a:spAutoFit/>
          </a:bodyPr>
          <a:lstStyle/>
          <a:p>
            <a:pPr algn="ctr"/>
            <a:r>
              <a:rPr lang="en-US" sz="4000" b="1" dirty="0">
                <a:solidFill>
                  <a:srgbClr val="C00000"/>
                </a:solidFill>
              </a:rPr>
              <a:t>Additional Questions?</a:t>
            </a:r>
          </a:p>
          <a:p>
            <a:pPr algn="ctr"/>
            <a:endParaRPr lang="en-US" sz="3600" b="1" dirty="0"/>
          </a:p>
          <a:p>
            <a:pPr algn="ctr"/>
            <a:r>
              <a:rPr lang="en-US" sz="3200" b="1" dirty="0"/>
              <a:t>Feel free to contact us!</a:t>
            </a:r>
          </a:p>
          <a:p>
            <a:pPr algn="ctr"/>
            <a:endParaRPr lang="en-US" sz="3600" b="1" dirty="0"/>
          </a:p>
          <a:p>
            <a:pPr algn="ctr"/>
            <a:r>
              <a:rPr lang="en-US" sz="2000" dirty="0"/>
              <a:t>Health Sciences Office of Student Services </a:t>
            </a:r>
          </a:p>
          <a:p>
            <a:pPr algn="ctr"/>
            <a:r>
              <a:rPr lang="en-US" sz="2000" dirty="0"/>
              <a:t>Health Sciences Tower Level 2|Room 271  </a:t>
            </a:r>
          </a:p>
          <a:p>
            <a:pPr algn="ctr"/>
            <a:r>
              <a:rPr lang="en-US" sz="2000" dirty="0"/>
              <a:t>Stony Brook, NY 11794-8276</a:t>
            </a:r>
          </a:p>
          <a:p>
            <a:pPr algn="ctr"/>
            <a:r>
              <a:rPr lang="en-US" sz="2000" dirty="0"/>
              <a:t>P: (631) 444 - 2111  |  F: (631) 444 - 6035</a:t>
            </a:r>
          </a:p>
          <a:p>
            <a:pPr algn="ctr"/>
            <a:r>
              <a:rPr lang="en-US" sz="2000" b="1" dirty="0" err="1"/>
              <a:t>hsstudentservices@stonybrook.edu</a:t>
            </a:r>
            <a:endParaRPr lang="en-US" sz="2000" b="1" dirty="0"/>
          </a:p>
          <a:p>
            <a:endParaRPr lang="en-US" sz="3600" b="1" dirty="0"/>
          </a:p>
        </p:txBody>
      </p:sp>
    </p:spTree>
    <p:extLst>
      <p:ext uri="{BB962C8B-B14F-4D97-AF65-F5344CB8AC3E}">
        <p14:creationId xmlns:p14="http://schemas.microsoft.com/office/powerpoint/2010/main" val="29801467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10" name="Google Shape;410;p72"/>
          <p:cNvSpPr txBox="1">
            <a:spLocks noGrp="1"/>
          </p:cNvSpPr>
          <p:nvPr>
            <p:ph type="body" idx="1"/>
          </p:nvPr>
        </p:nvSpPr>
        <p:spPr>
          <a:xfrm>
            <a:off x="611717" y="1766237"/>
            <a:ext cx="10972800" cy="3617133"/>
          </a:xfrm>
          <a:prstGeom prst="rect">
            <a:avLst/>
          </a:prstGeom>
        </p:spPr>
        <p:txBody>
          <a:bodyPr spcFirstLastPara="1" wrap="square" lIns="0" tIns="45700" rIns="91425" bIns="45700" anchor="t" anchorCtr="0">
            <a:noAutofit/>
          </a:bodyPr>
          <a:lstStyle/>
          <a:p>
            <a:pPr marL="0" lvl="0" indent="0" algn="ctr" rtl="0">
              <a:spcBef>
                <a:spcPts val="360"/>
              </a:spcBef>
              <a:spcAft>
                <a:spcPts val="0"/>
              </a:spcAft>
              <a:buNone/>
            </a:pPr>
            <a:r>
              <a:rPr lang="en-US" b="1" dirty="0">
                <a:solidFill>
                  <a:srgbClr val="C03137"/>
                </a:solidFill>
              </a:rPr>
              <a:t>CHRISTIAN MARTIN, MS, CHC</a:t>
            </a:r>
          </a:p>
          <a:p>
            <a:pPr marL="0" lvl="0" indent="0" algn="ctr" rtl="0">
              <a:spcBef>
                <a:spcPts val="360"/>
              </a:spcBef>
              <a:spcAft>
                <a:spcPts val="0"/>
              </a:spcAft>
              <a:buNone/>
            </a:pPr>
            <a:endParaRPr lang="en-US" b="1" dirty="0">
              <a:solidFill>
                <a:srgbClr val="C03137"/>
              </a:solidFill>
            </a:endParaRPr>
          </a:p>
          <a:p>
            <a:pPr marL="0" lvl="0" indent="0" algn="ctr" rtl="0">
              <a:spcBef>
                <a:spcPts val="360"/>
              </a:spcBef>
              <a:spcAft>
                <a:spcPts val="0"/>
              </a:spcAft>
              <a:buNone/>
            </a:pPr>
            <a:r>
              <a:rPr lang="en-US" b="1" dirty="0">
                <a:solidFill>
                  <a:srgbClr val="C03137"/>
                </a:solidFill>
              </a:rPr>
              <a:t>DIRECTOR OF HEALTH SCIENCE SCHOOLS COMPLIANCE</a:t>
            </a:r>
            <a:endParaRPr b="1" dirty="0">
              <a:solidFill>
                <a:srgbClr val="C03137"/>
              </a:solidFill>
            </a:endParaRPr>
          </a:p>
          <a:p>
            <a:pPr marL="0" lvl="0" indent="0" algn="ctr" rtl="0">
              <a:spcBef>
                <a:spcPts val="360"/>
              </a:spcBef>
              <a:spcAft>
                <a:spcPts val="0"/>
              </a:spcAft>
              <a:buNone/>
            </a:pPr>
            <a:endParaRPr b="1" dirty="0">
              <a:solidFill>
                <a:srgbClr val="C03137"/>
              </a:solidFill>
            </a:endParaRPr>
          </a:p>
          <a:p>
            <a:pPr marL="0" lvl="0" indent="0" algn="ctr" rtl="0">
              <a:spcBef>
                <a:spcPts val="360"/>
              </a:spcBef>
              <a:spcAft>
                <a:spcPts val="0"/>
              </a:spcAft>
              <a:buNone/>
            </a:pPr>
            <a:r>
              <a:rPr lang="en-US" b="1" dirty="0">
                <a:solidFill>
                  <a:srgbClr val="C03137"/>
                </a:solidFill>
              </a:rPr>
              <a:t>HIPAA AND CODE COMPLIANCE TRAINING</a:t>
            </a:r>
            <a:endParaRPr b="1" dirty="0">
              <a:solidFill>
                <a:srgbClr val="C03137"/>
              </a:solidFill>
            </a:endParaRPr>
          </a:p>
        </p:txBody>
      </p:sp>
      <p:pic>
        <p:nvPicPr>
          <p:cNvPr id="411" name="Google Shape;411;p72"/>
          <p:cNvPicPr preferRelativeResize="0"/>
          <p:nvPr/>
        </p:nvPicPr>
        <p:blipFill rotWithShape="1">
          <a:blip r:embed="rId3">
            <a:alphaModFix/>
          </a:blip>
          <a:srcRect/>
          <a:stretch/>
        </p:blipFill>
        <p:spPr>
          <a:xfrm>
            <a:off x="9179525" y="356357"/>
            <a:ext cx="2783477" cy="651300"/>
          </a:xfrm>
          <a:prstGeom prst="rect">
            <a:avLst/>
          </a:prstGeom>
          <a:noFill/>
          <a:ln>
            <a:noFill/>
          </a:ln>
          <a:effectLst>
            <a:outerShdw blurRad="57150" dist="19050" dir="5400000" algn="bl" rotWithShape="0">
              <a:srgbClr val="FFFFFF">
                <a:alpha val="50000"/>
              </a:srgbClr>
            </a:outerShdw>
          </a:effectLst>
        </p:spPr>
      </p:pic>
      <p:sp>
        <p:nvSpPr>
          <p:cNvPr id="412" name="Google Shape;412;p72"/>
          <p:cNvSpPr txBox="1"/>
          <p:nvPr/>
        </p:nvSpPr>
        <p:spPr>
          <a:xfrm>
            <a:off x="5495875" y="426400"/>
            <a:ext cx="1824000" cy="594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600" b="1" dirty="0">
                <a:solidFill>
                  <a:schemeClr val="dk1"/>
                </a:solidFill>
                <a:latin typeface="Helvetica Neue"/>
                <a:ea typeface="Helvetica Neue"/>
                <a:cs typeface="Helvetica Neue"/>
                <a:sym typeface="Helvetica Neue"/>
              </a:rPr>
              <a:t>SOUTHAMPTON CAMPUS</a:t>
            </a:r>
            <a:endParaRPr sz="1600" b="1" dirty="0">
              <a:solidFill>
                <a:schemeClr val="dk1"/>
              </a:solidFill>
              <a:latin typeface="Helvetica Neue"/>
              <a:ea typeface="Helvetica Neue"/>
              <a:cs typeface="Helvetica Neue"/>
              <a:sym typeface="Helvetica Neue"/>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64"/>
          <p:cNvSpPr txBox="1">
            <a:spLocks noGrp="1"/>
          </p:cNvSpPr>
          <p:nvPr>
            <p:ph type="title"/>
          </p:nvPr>
        </p:nvSpPr>
        <p:spPr>
          <a:xfrm>
            <a:off x="9143999" y="296650"/>
            <a:ext cx="2759700" cy="7239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endParaRPr dirty="0"/>
          </a:p>
          <a:p>
            <a:pPr marL="0" lvl="0" indent="0" algn="r" rtl="0">
              <a:spcBef>
                <a:spcPts val="0"/>
              </a:spcBef>
              <a:spcAft>
                <a:spcPts val="0"/>
              </a:spcAft>
              <a:buNone/>
            </a:pPr>
            <a:endParaRPr dirty="0"/>
          </a:p>
        </p:txBody>
      </p:sp>
      <p:sp>
        <p:nvSpPr>
          <p:cNvPr id="347" name="Google Shape;347;p64"/>
          <p:cNvSpPr txBox="1">
            <a:spLocks noGrp="1"/>
          </p:cNvSpPr>
          <p:nvPr>
            <p:ph type="body" idx="1"/>
          </p:nvPr>
        </p:nvSpPr>
        <p:spPr>
          <a:xfrm>
            <a:off x="611717" y="1302597"/>
            <a:ext cx="10972800" cy="4689300"/>
          </a:xfrm>
          <a:prstGeom prst="rect">
            <a:avLst/>
          </a:prstGeom>
          <a:solidFill>
            <a:srgbClr val="FFFFFF"/>
          </a:solidFill>
        </p:spPr>
        <p:txBody>
          <a:bodyPr spcFirstLastPara="1" wrap="square" lIns="0" tIns="45700" rIns="91425" bIns="45700" anchor="t" anchorCtr="0">
            <a:noAutofit/>
          </a:bodyPr>
          <a:lstStyle/>
          <a:p>
            <a:pPr marL="1379538" lvl="0" indent="0" algn="ctr" rtl="0">
              <a:lnSpc>
                <a:spcPct val="150000"/>
              </a:lnSpc>
              <a:spcBef>
                <a:spcPts val="360"/>
              </a:spcBef>
              <a:spcAft>
                <a:spcPts val="0"/>
              </a:spcAft>
              <a:buSzPct val="100000"/>
              <a:buNone/>
            </a:pPr>
            <a:r>
              <a:rPr lang="en-US" sz="1600" b="1" dirty="0"/>
              <a:t>Orientation Introductions</a:t>
            </a:r>
          </a:p>
          <a:p>
            <a:pPr marL="1379538" lvl="0" indent="287338" algn="l" rtl="0">
              <a:lnSpc>
                <a:spcPct val="150000"/>
              </a:lnSpc>
              <a:spcBef>
                <a:spcPts val="360"/>
              </a:spcBef>
              <a:spcAft>
                <a:spcPts val="0"/>
              </a:spcAft>
              <a:buSzPct val="100000"/>
              <a:buFont typeface="Wingdings" pitchFamily="2" charset="2"/>
              <a:buChar char="§"/>
            </a:pPr>
            <a:r>
              <a:rPr lang="en-US" sz="1600" b="1" dirty="0"/>
              <a:t>Stacy Jaffee Gropack, PT., PHD., FASAHP, </a:t>
            </a:r>
            <a:r>
              <a:rPr lang="en-US" sz="1600" dirty="0"/>
              <a:t>Dean &amp; Professor SHTM,       </a:t>
            </a:r>
          </a:p>
          <a:p>
            <a:pPr marL="1379538" lvl="0" indent="0" algn="l" rtl="0">
              <a:lnSpc>
                <a:spcPct val="150000"/>
              </a:lnSpc>
              <a:spcBef>
                <a:spcPts val="360"/>
              </a:spcBef>
              <a:spcAft>
                <a:spcPts val="0"/>
              </a:spcAft>
              <a:buSzPct val="100000"/>
              <a:buNone/>
            </a:pPr>
            <a:r>
              <a:rPr lang="en-US" sz="1600" i="1" dirty="0">
                <a:solidFill>
                  <a:srgbClr val="003399"/>
                </a:solidFill>
                <a:hlinkClick r:id="rId3"/>
              </a:rPr>
              <a:t>Stacy.JaffeeGropack@stonybrook.edu</a:t>
            </a:r>
            <a:endParaRPr lang="en-US" sz="1600" i="1" dirty="0">
              <a:solidFill>
                <a:srgbClr val="003399"/>
              </a:solidFill>
            </a:endParaRPr>
          </a:p>
          <a:p>
            <a:pPr marL="1379538" lvl="0" indent="287338" algn="l" rtl="0">
              <a:lnSpc>
                <a:spcPct val="150000"/>
              </a:lnSpc>
              <a:spcBef>
                <a:spcPts val="360"/>
              </a:spcBef>
              <a:spcAft>
                <a:spcPts val="0"/>
              </a:spcAft>
              <a:buSzPct val="100000"/>
              <a:buFont typeface="Wingdings" pitchFamily="2" charset="2"/>
              <a:buChar char="§"/>
            </a:pPr>
            <a:r>
              <a:rPr lang="en-US" sz="1600" b="1" dirty="0"/>
              <a:t>Karen (Kayla) Joskow Mendelsohn, MS,  </a:t>
            </a:r>
            <a:r>
              <a:rPr lang="en-US" sz="1600" dirty="0"/>
              <a:t>Assistant Dean for Academic and Student Affairs, </a:t>
            </a:r>
            <a:r>
              <a:rPr lang="en-US" sz="1600" i="1" u="sng" dirty="0">
                <a:solidFill>
                  <a:srgbClr val="003399"/>
                </a:solidFill>
              </a:rPr>
              <a:t>Karen.Mendelsohn@stonybrook.edu</a:t>
            </a:r>
            <a:endParaRPr lang="en-US" sz="1600" u="sng" dirty="0">
              <a:solidFill>
                <a:srgbClr val="003399"/>
              </a:solidFill>
            </a:endParaRPr>
          </a:p>
          <a:p>
            <a:pPr marL="1379538" lvl="0" indent="287338">
              <a:lnSpc>
                <a:spcPct val="150000"/>
              </a:lnSpc>
              <a:buSzPct val="100000"/>
              <a:buFont typeface="Wingdings" pitchFamily="2" charset="2"/>
              <a:buChar char="§"/>
            </a:pPr>
            <a:r>
              <a:rPr lang="en-US" sz="1600" b="1" dirty="0"/>
              <a:t>Renee Fabus, PhD, CCC-SLP-TSHH</a:t>
            </a:r>
            <a:r>
              <a:rPr lang="en-US" sz="1600" dirty="0"/>
              <a:t>, Chair of the Speech-Language Pathology Chair</a:t>
            </a:r>
          </a:p>
          <a:p>
            <a:pPr marL="1379538" lvl="0" indent="287338">
              <a:lnSpc>
                <a:spcPct val="150000"/>
              </a:lnSpc>
              <a:buSzPct val="100000"/>
              <a:buFont typeface="Wingdings" pitchFamily="2" charset="2"/>
              <a:buChar char="§"/>
            </a:pPr>
            <a:r>
              <a:rPr lang="en-US" sz="1600" b="1" dirty="0"/>
              <a:t>Hants Williams</a:t>
            </a:r>
            <a:r>
              <a:rPr lang="en-US" sz="1600" dirty="0"/>
              <a:t>, </a:t>
            </a:r>
            <a:r>
              <a:rPr lang="en-US" sz="1600" b="1" dirty="0"/>
              <a:t>PhD., RN</a:t>
            </a:r>
            <a:r>
              <a:rPr lang="en-US" sz="1600" dirty="0"/>
              <a:t>- Program Director of Applied Health Informatics</a:t>
            </a:r>
          </a:p>
          <a:p>
            <a:pPr marL="1379538" indent="287338">
              <a:lnSpc>
                <a:spcPct val="150000"/>
              </a:lnSpc>
              <a:buSzPct val="100000"/>
              <a:buFont typeface="Wingdings" pitchFamily="2" charset="2"/>
              <a:buChar char="§"/>
            </a:pPr>
            <a:r>
              <a:rPr lang="en-US" sz="1600" b="1" dirty="0"/>
              <a:t>Nirla Pierre</a:t>
            </a:r>
            <a:r>
              <a:rPr lang="en-US" sz="1600" dirty="0"/>
              <a:t>, Administrative Assistant for SLP &amp; AHI</a:t>
            </a:r>
          </a:p>
          <a:p>
            <a:pPr marL="1379538" indent="287338">
              <a:lnSpc>
                <a:spcPct val="150000"/>
              </a:lnSpc>
              <a:buSzPct val="100000"/>
              <a:buFont typeface="Wingdings" pitchFamily="2" charset="2"/>
              <a:buChar char="§"/>
            </a:pPr>
            <a:r>
              <a:rPr lang="en-US" sz="1600" b="1" dirty="0"/>
              <a:t>Abigail Luizzi, </a:t>
            </a:r>
            <a:r>
              <a:rPr lang="en-US" sz="1600" dirty="0"/>
              <a:t>Administrative Assistant Southampton Campus</a:t>
            </a:r>
            <a:endParaRPr sz="1600" dirty="0"/>
          </a:p>
          <a:p>
            <a:pPr marL="1379538" lvl="0" indent="287338" algn="l" rtl="0">
              <a:lnSpc>
                <a:spcPct val="150000"/>
              </a:lnSpc>
              <a:spcBef>
                <a:spcPts val="360"/>
              </a:spcBef>
              <a:spcAft>
                <a:spcPts val="0"/>
              </a:spcAft>
              <a:buSzPct val="100000"/>
              <a:buFont typeface="Wingdings" pitchFamily="2" charset="2"/>
              <a:buChar char="§"/>
            </a:pPr>
            <a:r>
              <a:rPr lang="en-US" sz="1600" b="1" dirty="0"/>
              <a:t>Daniella Zajac</a:t>
            </a:r>
            <a:r>
              <a:rPr lang="en-US" sz="1600" dirty="0"/>
              <a:t>, </a:t>
            </a:r>
            <a:r>
              <a:rPr lang="en-US" sz="1600" b="1" dirty="0"/>
              <a:t>MBA,</a:t>
            </a:r>
            <a:r>
              <a:rPr lang="en-US" sz="1600" dirty="0"/>
              <a:t> Office of Student Services, Financial Aid Information</a:t>
            </a:r>
            <a:endParaRPr sz="1600" dirty="0"/>
          </a:p>
          <a:p>
            <a:pPr marL="1379538" lvl="0" indent="287338" algn="l" rtl="0">
              <a:lnSpc>
                <a:spcPct val="150000"/>
              </a:lnSpc>
              <a:spcBef>
                <a:spcPts val="360"/>
              </a:spcBef>
              <a:spcAft>
                <a:spcPts val="0"/>
              </a:spcAft>
              <a:buSzPct val="100000"/>
              <a:buFont typeface="Wingdings" pitchFamily="2" charset="2"/>
              <a:buChar char="§"/>
            </a:pPr>
            <a:r>
              <a:rPr lang="en-US" sz="1600" b="1" dirty="0"/>
              <a:t>Christian Martin, MS, CHC</a:t>
            </a:r>
            <a:r>
              <a:rPr lang="en-US" sz="1600" dirty="0"/>
              <a:t>,  Director of Health Science Schools,  HIPAA &amp; Compliance Training, </a:t>
            </a:r>
          </a:p>
          <a:p>
            <a:pPr marL="0" lvl="0" indent="0" algn="l" rtl="0">
              <a:spcBef>
                <a:spcPts val="360"/>
              </a:spcBef>
              <a:spcAft>
                <a:spcPts val="0"/>
              </a:spcAft>
              <a:buNone/>
            </a:pPr>
            <a:endParaRPr sz="2400" dirty="0"/>
          </a:p>
        </p:txBody>
      </p:sp>
      <p:pic>
        <p:nvPicPr>
          <p:cNvPr id="348" name="Google Shape;348;p64"/>
          <p:cNvPicPr preferRelativeResize="0"/>
          <p:nvPr/>
        </p:nvPicPr>
        <p:blipFill rotWithShape="1">
          <a:blip r:embed="rId4">
            <a:alphaModFix/>
          </a:blip>
          <a:srcRect/>
          <a:stretch/>
        </p:blipFill>
        <p:spPr>
          <a:xfrm>
            <a:off x="8895274" y="296350"/>
            <a:ext cx="3067726" cy="651300"/>
          </a:xfrm>
          <a:prstGeom prst="rect">
            <a:avLst/>
          </a:prstGeom>
          <a:noFill/>
          <a:ln>
            <a:noFill/>
          </a:ln>
        </p:spPr>
      </p:pic>
      <p:sp>
        <p:nvSpPr>
          <p:cNvPr id="349" name="Google Shape;349;p64"/>
          <p:cNvSpPr txBox="1"/>
          <p:nvPr/>
        </p:nvSpPr>
        <p:spPr>
          <a:xfrm>
            <a:off x="5460350" y="296650"/>
            <a:ext cx="1871400" cy="723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600" b="1" dirty="0">
                <a:solidFill>
                  <a:schemeClr val="dk1"/>
                </a:solidFill>
                <a:latin typeface="Helvetica Neue"/>
                <a:ea typeface="Helvetica Neue"/>
                <a:cs typeface="Helvetica Neue"/>
                <a:sym typeface="Helvetica Neue"/>
              </a:rPr>
              <a:t>SOUTHAMPTON</a:t>
            </a:r>
            <a:endParaRPr sz="1600" b="1" dirty="0">
              <a:solidFill>
                <a:schemeClr val="dk1"/>
              </a:solidFill>
              <a:latin typeface="Helvetica Neue"/>
              <a:ea typeface="Helvetica Neue"/>
              <a:cs typeface="Helvetica Neue"/>
              <a:sym typeface="Helvetica Neue"/>
            </a:endParaRPr>
          </a:p>
          <a:p>
            <a:pPr marL="0" lvl="0" indent="0" algn="ctr" rtl="0">
              <a:spcBef>
                <a:spcPts val="0"/>
              </a:spcBef>
              <a:spcAft>
                <a:spcPts val="0"/>
              </a:spcAft>
              <a:buNone/>
            </a:pPr>
            <a:r>
              <a:rPr lang="en-US" sz="1600" b="1" dirty="0">
                <a:solidFill>
                  <a:schemeClr val="dk1"/>
                </a:solidFill>
                <a:latin typeface="Helvetica Neue"/>
                <a:ea typeface="Helvetica Neue"/>
                <a:cs typeface="Helvetica Neue"/>
                <a:sym typeface="Helvetica Neue"/>
              </a:rPr>
              <a:t>CAMPUS</a:t>
            </a:r>
            <a:endParaRPr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8" name="Google Shape;418;p73"/>
          <p:cNvSpPr txBox="1">
            <a:spLocks noGrp="1"/>
          </p:cNvSpPr>
          <p:nvPr>
            <p:ph type="body" idx="1"/>
          </p:nvPr>
        </p:nvSpPr>
        <p:spPr>
          <a:xfrm>
            <a:off x="3352000" y="1302600"/>
            <a:ext cx="5697300" cy="4689300"/>
          </a:xfrm>
          <a:prstGeom prst="rect">
            <a:avLst/>
          </a:prstGeom>
          <a:effectLst>
            <a:outerShdw blurRad="57150" dist="19050" dir="5400000" algn="bl" rotWithShape="0">
              <a:srgbClr val="FFFFFF">
                <a:alpha val="50000"/>
              </a:srgbClr>
            </a:outerShdw>
          </a:effectLst>
        </p:spPr>
        <p:txBody>
          <a:bodyPr spcFirstLastPara="1" wrap="square" lIns="0" tIns="45700" rIns="91425" bIns="45700" anchor="t" anchorCtr="0">
            <a:noAutofit/>
          </a:bodyPr>
          <a:lstStyle/>
          <a:p>
            <a:pPr marL="0" lvl="0" indent="0" algn="l" rtl="0">
              <a:spcBef>
                <a:spcPts val="360"/>
              </a:spcBef>
              <a:spcAft>
                <a:spcPts val="0"/>
              </a:spcAft>
              <a:buNone/>
            </a:pPr>
            <a:r>
              <a:rPr lang="en-US" dirty="0"/>
              <a:t>SOUTHAMPTON CAMPUS</a:t>
            </a:r>
            <a:endParaRPr dirty="0"/>
          </a:p>
        </p:txBody>
      </p:sp>
      <p:pic>
        <p:nvPicPr>
          <p:cNvPr id="419" name="Google Shape;419;p73"/>
          <p:cNvPicPr preferRelativeResize="0"/>
          <p:nvPr/>
        </p:nvPicPr>
        <p:blipFill rotWithShape="1">
          <a:blip r:embed="rId3">
            <a:alphaModFix/>
          </a:blip>
          <a:srcRect/>
          <a:stretch/>
        </p:blipFill>
        <p:spPr>
          <a:xfrm>
            <a:off x="9144000" y="296350"/>
            <a:ext cx="2819000" cy="651300"/>
          </a:xfrm>
          <a:prstGeom prst="rect">
            <a:avLst/>
          </a:prstGeom>
          <a:noFill/>
          <a:ln>
            <a:noFill/>
          </a:ln>
        </p:spPr>
      </p:pic>
      <p:pic>
        <p:nvPicPr>
          <p:cNvPr id="420" name="Google Shape;420;p73"/>
          <p:cNvPicPr preferRelativeResize="0"/>
          <p:nvPr/>
        </p:nvPicPr>
        <p:blipFill>
          <a:blip r:embed="rId4">
            <a:alphaModFix/>
          </a:blip>
          <a:stretch>
            <a:fillRect/>
          </a:stretch>
        </p:blipFill>
        <p:spPr>
          <a:xfrm>
            <a:off x="2669125" y="1480575"/>
            <a:ext cx="6858000" cy="4511325"/>
          </a:xfrm>
          <a:prstGeom prst="rect">
            <a:avLst/>
          </a:prstGeom>
          <a:noFill/>
          <a:ln>
            <a:noFill/>
          </a:ln>
        </p:spPr>
      </p:pic>
      <p:sp>
        <p:nvSpPr>
          <p:cNvPr id="421" name="Google Shape;421;p73"/>
          <p:cNvSpPr txBox="1"/>
          <p:nvPr/>
        </p:nvSpPr>
        <p:spPr>
          <a:xfrm>
            <a:off x="5495875" y="369300"/>
            <a:ext cx="1812000" cy="651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600" b="1" dirty="0">
                <a:solidFill>
                  <a:schemeClr val="dk1"/>
                </a:solidFill>
                <a:latin typeface="Helvetica Neue"/>
                <a:ea typeface="Helvetica Neue"/>
                <a:cs typeface="Helvetica Neue"/>
                <a:sym typeface="Helvetica Neue"/>
              </a:rPr>
              <a:t>SOUTHAMPTON CAMPUS</a:t>
            </a:r>
            <a:endParaRPr sz="1600" b="1" dirty="0">
              <a:solidFill>
                <a:schemeClr val="dk1"/>
              </a:solidFill>
              <a:latin typeface="Helvetica Neue"/>
              <a:ea typeface="Helvetica Neue"/>
              <a:cs typeface="Helvetica Neue"/>
              <a:sym typeface="Helvetica Neue"/>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7" name="Google Shape;427;p74"/>
          <p:cNvSpPr txBox="1">
            <a:spLocks noGrp="1"/>
          </p:cNvSpPr>
          <p:nvPr>
            <p:ph type="body" idx="1"/>
          </p:nvPr>
        </p:nvSpPr>
        <p:spPr>
          <a:xfrm>
            <a:off x="3352000" y="1573056"/>
            <a:ext cx="5697300" cy="770899"/>
          </a:xfrm>
          <a:prstGeom prst="rect">
            <a:avLst/>
          </a:prstGeom>
          <a:effectLst>
            <a:outerShdw blurRad="57150" dist="19050" dir="5400000" algn="bl" rotWithShape="0">
              <a:srgbClr val="FFFFFF">
                <a:alpha val="50000"/>
              </a:srgbClr>
            </a:outerShdw>
          </a:effectLst>
        </p:spPr>
        <p:txBody>
          <a:bodyPr spcFirstLastPara="1" wrap="square" lIns="0" tIns="45700" rIns="91425" bIns="45700" anchor="t" anchorCtr="0">
            <a:noAutofit/>
          </a:bodyPr>
          <a:lstStyle/>
          <a:p>
            <a:pPr marL="0" lvl="0" indent="0" algn="ctr" rtl="0">
              <a:spcBef>
                <a:spcPts val="360"/>
              </a:spcBef>
              <a:spcAft>
                <a:spcPts val="0"/>
              </a:spcAft>
              <a:buNone/>
            </a:pPr>
            <a:r>
              <a:rPr lang="en-US" b="1" dirty="0">
                <a:solidFill>
                  <a:srgbClr val="B60225"/>
                </a:solidFill>
              </a:rPr>
              <a:t>Welcome 2020 Seawolves </a:t>
            </a:r>
            <a:endParaRPr b="1" dirty="0">
              <a:solidFill>
                <a:srgbClr val="B60225"/>
              </a:solidFill>
            </a:endParaRPr>
          </a:p>
        </p:txBody>
      </p:sp>
      <p:pic>
        <p:nvPicPr>
          <p:cNvPr id="428" name="Google Shape;428;p74"/>
          <p:cNvPicPr preferRelativeResize="0"/>
          <p:nvPr/>
        </p:nvPicPr>
        <p:blipFill rotWithShape="1">
          <a:blip r:embed="rId3">
            <a:alphaModFix/>
          </a:blip>
          <a:srcRect/>
          <a:stretch/>
        </p:blipFill>
        <p:spPr>
          <a:xfrm>
            <a:off x="9144000" y="296350"/>
            <a:ext cx="2819000" cy="651300"/>
          </a:xfrm>
          <a:prstGeom prst="rect">
            <a:avLst/>
          </a:prstGeom>
          <a:noFill/>
          <a:ln>
            <a:noFill/>
          </a:ln>
        </p:spPr>
      </p:pic>
      <p:sp>
        <p:nvSpPr>
          <p:cNvPr id="429" name="Google Shape;429;p74"/>
          <p:cNvSpPr txBox="1"/>
          <p:nvPr/>
        </p:nvSpPr>
        <p:spPr>
          <a:xfrm>
            <a:off x="5495875" y="369300"/>
            <a:ext cx="1812000" cy="651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600" b="1" dirty="0">
                <a:solidFill>
                  <a:schemeClr val="dk1"/>
                </a:solidFill>
                <a:latin typeface="Helvetica Neue"/>
                <a:ea typeface="Helvetica Neue"/>
                <a:cs typeface="Helvetica Neue"/>
                <a:sym typeface="Helvetica Neue"/>
              </a:rPr>
              <a:t>SOUTHAMPTON CAMPUS</a:t>
            </a:r>
            <a:endParaRPr sz="1600" b="1" dirty="0">
              <a:solidFill>
                <a:schemeClr val="dk1"/>
              </a:solidFill>
              <a:latin typeface="Helvetica Neue"/>
              <a:ea typeface="Helvetica Neue"/>
              <a:cs typeface="Helvetica Neue"/>
              <a:sym typeface="Helvetica Neue"/>
            </a:endParaRPr>
          </a:p>
        </p:txBody>
      </p:sp>
      <p:pic>
        <p:nvPicPr>
          <p:cNvPr id="430" name="Google Shape;430;p74"/>
          <p:cNvPicPr preferRelativeResize="0"/>
          <p:nvPr/>
        </p:nvPicPr>
        <p:blipFill>
          <a:blip r:embed="rId4">
            <a:alphaModFix/>
          </a:blip>
          <a:stretch>
            <a:fillRect/>
          </a:stretch>
        </p:blipFill>
        <p:spPr>
          <a:xfrm>
            <a:off x="4031087" y="2899795"/>
            <a:ext cx="3758720" cy="289569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65"/>
          <p:cNvSpPr txBox="1">
            <a:spLocks noGrp="1"/>
          </p:cNvSpPr>
          <p:nvPr>
            <p:ph type="title"/>
          </p:nvPr>
        </p:nvSpPr>
        <p:spPr>
          <a:xfrm>
            <a:off x="9155855" y="272700"/>
            <a:ext cx="2748000" cy="7239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endParaRPr dirty="0"/>
          </a:p>
        </p:txBody>
      </p:sp>
      <p:sp>
        <p:nvSpPr>
          <p:cNvPr id="355" name="Google Shape;355;p65"/>
          <p:cNvSpPr txBox="1">
            <a:spLocks noGrp="1"/>
          </p:cNvSpPr>
          <p:nvPr>
            <p:ph type="body" idx="1"/>
          </p:nvPr>
        </p:nvSpPr>
        <p:spPr>
          <a:xfrm>
            <a:off x="609600" y="946500"/>
            <a:ext cx="10972800" cy="5321076"/>
          </a:xfrm>
          <a:prstGeom prst="rect">
            <a:avLst/>
          </a:prstGeom>
        </p:spPr>
        <p:txBody>
          <a:bodyPr spcFirstLastPara="1" wrap="square" lIns="0" tIns="45700" rIns="91425" bIns="45700" anchor="t" anchorCtr="0">
            <a:noAutofit/>
          </a:bodyPr>
          <a:lstStyle/>
          <a:p>
            <a:pPr marL="0" lvl="0" indent="0" algn="ctr" rtl="0">
              <a:spcBef>
                <a:spcPts val="360"/>
              </a:spcBef>
              <a:spcAft>
                <a:spcPts val="0"/>
              </a:spcAft>
              <a:buNone/>
            </a:pPr>
            <a:endParaRPr lang="en-US" sz="2800" b="1" dirty="0">
              <a:solidFill>
                <a:srgbClr val="B60225"/>
              </a:solidFill>
            </a:endParaRPr>
          </a:p>
          <a:p>
            <a:pPr marL="0" lvl="0" indent="0" algn="ctr" rtl="0">
              <a:lnSpc>
                <a:spcPct val="150000"/>
              </a:lnSpc>
              <a:spcBef>
                <a:spcPts val="360"/>
              </a:spcBef>
              <a:spcAft>
                <a:spcPts val="0"/>
              </a:spcAft>
              <a:buNone/>
            </a:pPr>
            <a:r>
              <a:rPr lang="en-US" sz="2800" b="1" dirty="0">
                <a:solidFill>
                  <a:srgbClr val="B60225"/>
                </a:solidFill>
              </a:rPr>
              <a:t>STACY JAFFEE GROPACK, PT., PHD., FASAHP</a:t>
            </a:r>
            <a:endParaRPr sz="2800" b="1" dirty="0">
              <a:solidFill>
                <a:srgbClr val="B60225"/>
              </a:solidFill>
            </a:endParaRPr>
          </a:p>
          <a:p>
            <a:pPr marL="0" lvl="0" indent="0" algn="ctr" rtl="0">
              <a:lnSpc>
                <a:spcPct val="150000"/>
              </a:lnSpc>
              <a:spcBef>
                <a:spcPts val="360"/>
              </a:spcBef>
              <a:spcAft>
                <a:spcPts val="0"/>
              </a:spcAft>
              <a:buNone/>
            </a:pPr>
            <a:r>
              <a:rPr lang="en-US" sz="2800" b="1" dirty="0">
                <a:solidFill>
                  <a:srgbClr val="B60225"/>
                </a:solidFill>
              </a:rPr>
              <a:t>DEAN AND PROFESSOR</a:t>
            </a:r>
          </a:p>
          <a:p>
            <a:pPr marL="0" lvl="0" indent="0" algn="ctr" rtl="0">
              <a:lnSpc>
                <a:spcPct val="150000"/>
              </a:lnSpc>
              <a:spcBef>
                <a:spcPts val="360"/>
              </a:spcBef>
              <a:spcAft>
                <a:spcPts val="0"/>
              </a:spcAft>
              <a:buNone/>
            </a:pPr>
            <a:r>
              <a:rPr lang="en-US" sz="2800" b="1" dirty="0">
                <a:solidFill>
                  <a:srgbClr val="B60225"/>
                </a:solidFill>
              </a:rPr>
              <a:t>SCHOOL OF HEALTH TECHNOLOGY AND MANAGEMENT</a:t>
            </a:r>
          </a:p>
          <a:p>
            <a:pPr marL="0" lvl="0" indent="0" algn="ctr" rtl="0">
              <a:lnSpc>
                <a:spcPct val="150000"/>
              </a:lnSpc>
              <a:spcBef>
                <a:spcPts val="360"/>
              </a:spcBef>
              <a:spcAft>
                <a:spcPts val="0"/>
              </a:spcAft>
              <a:buNone/>
            </a:pPr>
            <a:endParaRPr lang="en-US" sz="2800" b="1" dirty="0">
              <a:solidFill>
                <a:srgbClr val="B60225"/>
              </a:solidFill>
            </a:endParaRPr>
          </a:p>
        </p:txBody>
      </p:sp>
      <p:pic>
        <p:nvPicPr>
          <p:cNvPr id="356" name="Google Shape;356;p65"/>
          <p:cNvPicPr preferRelativeResize="0"/>
          <p:nvPr/>
        </p:nvPicPr>
        <p:blipFill>
          <a:blip r:embed="rId3">
            <a:alphaModFix/>
          </a:blip>
          <a:stretch>
            <a:fillRect/>
          </a:stretch>
        </p:blipFill>
        <p:spPr>
          <a:xfrm>
            <a:off x="5080001" y="3788230"/>
            <a:ext cx="1973942" cy="2479346"/>
          </a:xfrm>
          <a:prstGeom prst="rect">
            <a:avLst/>
          </a:prstGeom>
          <a:noFill/>
          <a:ln>
            <a:noFill/>
          </a:ln>
        </p:spPr>
      </p:pic>
      <p:pic>
        <p:nvPicPr>
          <p:cNvPr id="357" name="Google Shape;357;p65"/>
          <p:cNvPicPr preferRelativeResize="0"/>
          <p:nvPr/>
        </p:nvPicPr>
        <p:blipFill rotWithShape="1">
          <a:blip r:embed="rId4">
            <a:alphaModFix/>
          </a:blip>
          <a:srcRect/>
          <a:stretch/>
        </p:blipFill>
        <p:spPr>
          <a:xfrm>
            <a:off x="9155851" y="248725"/>
            <a:ext cx="2747925" cy="771825"/>
          </a:xfrm>
          <a:prstGeom prst="rect">
            <a:avLst/>
          </a:prstGeom>
          <a:noFill/>
          <a:ln>
            <a:noFill/>
          </a:ln>
        </p:spPr>
      </p:pic>
      <p:sp>
        <p:nvSpPr>
          <p:cNvPr id="358" name="Google Shape;358;p65"/>
          <p:cNvSpPr txBox="1"/>
          <p:nvPr/>
        </p:nvSpPr>
        <p:spPr>
          <a:xfrm>
            <a:off x="5472175" y="272700"/>
            <a:ext cx="1835700" cy="723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600" b="1" dirty="0">
                <a:solidFill>
                  <a:schemeClr val="dk1"/>
                </a:solidFill>
                <a:latin typeface="Helvetica Neue"/>
                <a:ea typeface="Helvetica Neue"/>
                <a:cs typeface="Helvetica Neue"/>
                <a:sym typeface="Helvetica Neue"/>
              </a:rPr>
              <a:t>SOUTHAMPTON</a:t>
            </a:r>
            <a:endParaRPr sz="1600" b="1" dirty="0">
              <a:solidFill>
                <a:schemeClr val="dk1"/>
              </a:solidFill>
              <a:latin typeface="Helvetica Neue"/>
              <a:ea typeface="Helvetica Neue"/>
              <a:cs typeface="Helvetica Neue"/>
              <a:sym typeface="Helvetica Neue"/>
            </a:endParaRPr>
          </a:p>
          <a:p>
            <a:pPr marL="0" lvl="0" indent="0" algn="ctr" rtl="0">
              <a:spcBef>
                <a:spcPts val="0"/>
              </a:spcBef>
              <a:spcAft>
                <a:spcPts val="0"/>
              </a:spcAft>
              <a:buNone/>
            </a:pPr>
            <a:r>
              <a:rPr lang="en-US" sz="1600" b="1" dirty="0">
                <a:solidFill>
                  <a:schemeClr val="dk1"/>
                </a:solidFill>
                <a:latin typeface="Helvetica Neue"/>
                <a:ea typeface="Helvetica Neue"/>
                <a:cs typeface="Helvetica Neue"/>
                <a:sym typeface="Helvetica Neue"/>
              </a:rPr>
              <a:t>CAMPUS</a:t>
            </a:r>
            <a:endParaRPr dirty="0">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66"/>
          <p:cNvSpPr txBox="1">
            <a:spLocks noGrp="1"/>
          </p:cNvSpPr>
          <p:nvPr>
            <p:ph type="title"/>
          </p:nvPr>
        </p:nvSpPr>
        <p:spPr>
          <a:xfrm>
            <a:off x="5173210" y="296361"/>
            <a:ext cx="2189528" cy="651298"/>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b="1" dirty="0">
                <a:solidFill>
                  <a:schemeClr val="dk1"/>
                </a:solidFill>
              </a:rPr>
              <a:t>SOUTHAMPTON CAMPUS</a:t>
            </a:r>
            <a:endParaRPr b="1" dirty="0">
              <a:solidFill>
                <a:schemeClr val="dk1"/>
              </a:solidFill>
            </a:endParaRPr>
          </a:p>
        </p:txBody>
      </p:sp>
      <p:pic>
        <p:nvPicPr>
          <p:cNvPr id="364" name="Google Shape;364;p66"/>
          <p:cNvPicPr preferRelativeResize="0"/>
          <p:nvPr/>
        </p:nvPicPr>
        <p:blipFill rotWithShape="1">
          <a:blip r:embed="rId3">
            <a:alphaModFix/>
          </a:blip>
          <a:srcRect/>
          <a:stretch/>
        </p:blipFill>
        <p:spPr>
          <a:xfrm>
            <a:off x="9167700" y="296350"/>
            <a:ext cx="2700549" cy="651300"/>
          </a:xfrm>
          <a:prstGeom prst="rect">
            <a:avLst/>
          </a:prstGeom>
          <a:noFill/>
          <a:ln>
            <a:noFill/>
          </a:ln>
        </p:spPr>
      </p:pic>
      <p:sp>
        <p:nvSpPr>
          <p:cNvPr id="365" name="Google Shape;365;p66"/>
          <p:cNvSpPr txBox="1">
            <a:spLocks noGrp="1"/>
          </p:cNvSpPr>
          <p:nvPr>
            <p:ph type="body" idx="1"/>
          </p:nvPr>
        </p:nvSpPr>
        <p:spPr>
          <a:xfrm>
            <a:off x="1524000" y="1101214"/>
            <a:ext cx="8688388" cy="4890760"/>
          </a:xfrm>
          <a:prstGeom prst="rect">
            <a:avLst/>
          </a:prstGeom>
          <a:noFill/>
          <a:ln>
            <a:noFill/>
          </a:ln>
        </p:spPr>
        <p:txBody>
          <a:bodyPr spcFirstLastPara="1" wrap="square" lIns="0" tIns="45700" rIns="91425" bIns="45700" anchor="t" anchorCtr="0">
            <a:noAutofit/>
          </a:bodyPr>
          <a:lstStyle/>
          <a:p>
            <a:pPr marL="0" lvl="0" indent="0" algn="ctr" rtl="0">
              <a:spcBef>
                <a:spcPts val="0"/>
              </a:spcBef>
              <a:spcAft>
                <a:spcPts val="0"/>
              </a:spcAft>
              <a:buSzPts val="4000"/>
              <a:buNone/>
            </a:pPr>
            <a:r>
              <a:rPr lang="en-US" sz="4000" b="1" dirty="0">
                <a:solidFill>
                  <a:srgbClr val="B60225"/>
                </a:solidFill>
              </a:rPr>
              <a:t>SHTM Graduate Programs  </a:t>
            </a:r>
            <a:endParaRPr b="1" dirty="0"/>
          </a:p>
          <a:p>
            <a:pPr marL="0" lvl="0" indent="0" algn="ctr" rtl="0">
              <a:spcBef>
                <a:spcPts val="800"/>
              </a:spcBef>
              <a:spcAft>
                <a:spcPts val="0"/>
              </a:spcAft>
              <a:buSzPts val="4000"/>
              <a:buNone/>
            </a:pPr>
            <a:r>
              <a:rPr lang="en-US" sz="4000" b="1" dirty="0">
                <a:solidFill>
                  <a:srgbClr val="B60225"/>
                </a:solidFill>
              </a:rPr>
              <a:t>At the Southampton Campus</a:t>
            </a:r>
          </a:p>
          <a:p>
            <a:pPr marL="0" lvl="0" indent="0" algn="ctr" rtl="0">
              <a:spcBef>
                <a:spcPts val="480"/>
              </a:spcBef>
              <a:spcAft>
                <a:spcPts val="0"/>
              </a:spcAft>
              <a:buSzPts val="2400"/>
              <a:buNone/>
            </a:pPr>
            <a:endParaRPr sz="2400" b="1" dirty="0"/>
          </a:p>
          <a:p>
            <a:pPr marL="365760" lvl="0" indent="-365760" algn="l" rtl="0">
              <a:lnSpc>
                <a:spcPct val="150000"/>
              </a:lnSpc>
              <a:spcBef>
                <a:spcPts val="360"/>
              </a:spcBef>
              <a:spcAft>
                <a:spcPts val="0"/>
              </a:spcAft>
              <a:buSzPts val="1800"/>
              <a:buFont typeface="Wingdings" pitchFamily="2" charset="2"/>
              <a:buChar char="§"/>
            </a:pPr>
            <a:r>
              <a:rPr lang="en-US" sz="2000" dirty="0"/>
              <a:t>Doctorate in Physical Therapy – Library                     </a:t>
            </a:r>
            <a:endParaRPr sz="2000" dirty="0"/>
          </a:p>
          <a:p>
            <a:pPr marL="365760" lvl="0" indent="-365760" algn="l" rtl="0">
              <a:lnSpc>
                <a:spcPct val="150000"/>
              </a:lnSpc>
              <a:spcBef>
                <a:spcPts val="360"/>
              </a:spcBef>
              <a:spcAft>
                <a:spcPts val="0"/>
              </a:spcAft>
              <a:buSzPts val="1800"/>
              <a:buFont typeface="Wingdings" pitchFamily="2" charset="2"/>
              <a:buChar char="§"/>
            </a:pPr>
            <a:r>
              <a:rPr lang="en-US" sz="2000" dirty="0"/>
              <a:t>Masters in Occupational Therapy – Library                   </a:t>
            </a:r>
            <a:endParaRPr sz="2000" dirty="0"/>
          </a:p>
          <a:p>
            <a:pPr marL="365760" lvl="0" indent="-365760" algn="l" rtl="0">
              <a:lnSpc>
                <a:spcPct val="150000"/>
              </a:lnSpc>
              <a:spcBef>
                <a:spcPts val="360"/>
              </a:spcBef>
              <a:spcAft>
                <a:spcPts val="0"/>
              </a:spcAft>
              <a:buSzPts val="1800"/>
              <a:buFont typeface="Wingdings" pitchFamily="2" charset="2"/>
              <a:buChar char="§"/>
            </a:pPr>
            <a:r>
              <a:rPr lang="en-US" sz="2000" dirty="0"/>
              <a:t>Masters in Applied Health Informatics – Fine Arts         </a:t>
            </a:r>
            <a:endParaRPr sz="2000" dirty="0"/>
          </a:p>
          <a:p>
            <a:pPr marL="365760" lvl="0" indent="-365760" algn="l" rtl="0">
              <a:lnSpc>
                <a:spcPct val="150000"/>
              </a:lnSpc>
              <a:spcBef>
                <a:spcPts val="360"/>
              </a:spcBef>
              <a:spcAft>
                <a:spcPts val="0"/>
              </a:spcAft>
              <a:buSzPts val="1800"/>
              <a:buFont typeface="Wingdings" pitchFamily="2" charset="2"/>
              <a:buChar char="§"/>
            </a:pPr>
            <a:r>
              <a:rPr lang="en-US" sz="2000" dirty="0"/>
              <a:t>Physician Assistant – Atlantic Hall           </a:t>
            </a:r>
            <a:endParaRPr sz="2000" dirty="0"/>
          </a:p>
          <a:p>
            <a:pPr marL="365760" lvl="0" indent="-365760" algn="l" rtl="0">
              <a:lnSpc>
                <a:spcPct val="150000"/>
              </a:lnSpc>
              <a:spcBef>
                <a:spcPts val="360"/>
              </a:spcBef>
              <a:spcAft>
                <a:spcPts val="0"/>
              </a:spcAft>
              <a:buSzPts val="1800"/>
              <a:buFont typeface="Wingdings" pitchFamily="2" charset="2"/>
              <a:buChar char="§"/>
            </a:pPr>
            <a:r>
              <a:rPr lang="en-US" sz="2000" dirty="0"/>
              <a:t>Speech-Language Pathology - Atlantic Hall                   </a:t>
            </a:r>
            <a:endParaRPr sz="2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67"/>
          <p:cNvSpPr txBox="1">
            <a:spLocks noGrp="1"/>
          </p:cNvSpPr>
          <p:nvPr>
            <p:ph type="title"/>
          </p:nvPr>
        </p:nvSpPr>
        <p:spPr>
          <a:xfrm>
            <a:off x="5173210" y="296361"/>
            <a:ext cx="2189528" cy="651298"/>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b="1" dirty="0">
                <a:solidFill>
                  <a:schemeClr val="dk1"/>
                </a:solidFill>
              </a:rPr>
              <a:t>SOUTHAMPTON CAMPUS</a:t>
            </a:r>
            <a:endParaRPr b="1" dirty="0">
              <a:solidFill>
                <a:schemeClr val="dk1"/>
              </a:solidFill>
            </a:endParaRPr>
          </a:p>
        </p:txBody>
      </p:sp>
      <p:pic>
        <p:nvPicPr>
          <p:cNvPr id="371" name="Google Shape;371;p67"/>
          <p:cNvPicPr preferRelativeResize="0"/>
          <p:nvPr/>
        </p:nvPicPr>
        <p:blipFill rotWithShape="1">
          <a:blip r:embed="rId3">
            <a:alphaModFix/>
          </a:blip>
          <a:srcRect/>
          <a:stretch/>
        </p:blipFill>
        <p:spPr>
          <a:xfrm>
            <a:off x="9179525" y="296350"/>
            <a:ext cx="2747950" cy="651300"/>
          </a:xfrm>
          <a:prstGeom prst="rect">
            <a:avLst/>
          </a:prstGeom>
          <a:noFill/>
          <a:ln>
            <a:noFill/>
          </a:ln>
        </p:spPr>
      </p:pic>
      <p:sp>
        <p:nvSpPr>
          <p:cNvPr id="372" name="Google Shape;372;p67"/>
          <p:cNvSpPr txBox="1">
            <a:spLocks noGrp="1"/>
          </p:cNvSpPr>
          <p:nvPr>
            <p:ph type="body" idx="1"/>
          </p:nvPr>
        </p:nvSpPr>
        <p:spPr>
          <a:xfrm>
            <a:off x="1327674" y="1526329"/>
            <a:ext cx="9880600" cy="4890760"/>
          </a:xfrm>
          <a:prstGeom prst="rect">
            <a:avLst/>
          </a:prstGeom>
          <a:noFill/>
          <a:ln>
            <a:noFill/>
          </a:ln>
        </p:spPr>
        <p:txBody>
          <a:bodyPr spcFirstLastPara="1" wrap="square" lIns="0" tIns="45700" rIns="91425" bIns="45700" anchor="t" anchorCtr="0">
            <a:noAutofit/>
          </a:bodyPr>
          <a:lstStyle/>
          <a:p>
            <a:pPr marL="0" lvl="0" indent="0" algn="ctr" rtl="0">
              <a:spcBef>
                <a:spcPts val="0"/>
              </a:spcBef>
              <a:spcAft>
                <a:spcPts val="0"/>
              </a:spcAft>
              <a:buSzPts val="4000"/>
              <a:buNone/>
            </a:pPr>
            <a:r>
              <a:rPr lang="en-US" sz="4000" b="1" dirty="0">
                <a:solidFill>
                  <a:srgbClr val="B60225"/>
                </a:solidFill>
              </a:rPr>
              <a:t>Other Southampton Campus Programs </a:t>
            </a:r>
            <a:endParaRPr b="1" dirty="0"/>
          </a:p>
          <a:p>
            <a:pPr marL="0" lvl="0" indent="0" algn="ctr" rtl="0">
              <a:spcBef>
                <a:spcPts val="480"/>
              </a:spcBef>
              <a:spcAft>
                <a:spcPts val="0"/>
              </a:spcAft>
              <a:buSzPts val="2400"/>
              <a:buNone/>
            </a:pPr>
            <a:endParaRPr sz="2400" dirty="0"/>
          </a:p>
          <a:p>
            <a:pPr marL="365760" lvl="0" indent="-365760" rtl="0">
              <a:lnSpc>
                <a:spcPct val="150000"/>
              </a:lnSpc>
              <a:spcBef>
                <a:spcPts val="480"/>
              </a:spcBef>
              <a:spcAft>
                <a:spcPts val="0"/>
              </a:spcAft>
              <a:buSzPts val="2400"/>
              <a:buFont typeface="Wingdings" pitchFamily="2" charset="2"/>
              <a:buChar char="§"/>
            </a:pPr>
            <a:r>
              <a:rPr lang="en-US" sz="2000" dirty="0"/>
              <a:t>Masters of Fine Arts                    </a:t>
            </a:r>
          </a:p>
          <a:p>
            <a:pPr marL="365760" lvl="0" indent="-365760" rtl="0">
              <a:lnSpc>
                <a:spcPct val="150000"/>
              </a:lnSpc>
              <a:spcBef>
                <a:spcPts val="480"/>
              </a:spcBef>
              <a:spcAft>
                <a:spcPts val="0"/>
              </a:spcAft>
              <a:buSzPts val="2400"/>
              <a:buFont typeface="Wingdings" pitchFamily="2" charset="2"/>
              <a:buChar char="§"/>
            </a:pPr>
            <a:r>
              <a:rPr lang="en-US" sz="2000" dirty="0"/>
              <a:t>Marine and Atmospheric Sciences </a:t>
            </a:r>
          </a:p>
          <a:p>
            <a:pPr marL="365760" lvl="0" indent="-365760" rtl="0">
              <a:lnSpc>
                <a:spcPct val="150000"/>
              </a:lnSpc>
              <a:spcBef>
                <a:spcPts val="480"/>
              </a:spcBef>
              <a:spcAft>
                <a:spcPts val="0"/>
              </a:spcAft>
              <a:buSzPts val="2400"/>
              <a:buFont typeface="Wingdings" pitchFamily="2" charset="2"/>
              <a:buChar char="§"/>
            </a:pPr>
            <a:r>
              <a:rPr lang="en-US" sz="2000" dirty="0"/>
              <a:t>Events: Grand Rounds with SBU Southampton Hospital, Pianofest, Writers Conference, Community and Cultural Events</a:t>
            </a:r>
            <a:endParaRPr sz="2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68"/>
          <p:cNvSpPr txBox="1">
            <a:spLocks noGrp="1"/>
          </p:cNvSpPr>
          <p:nvPr>
            <p:ph type="title"/>
          </p:nvPr>
        </p:nvSpPr>
        <p:spPr>
          <a:xfrm>
            <a:off x="5484025" y="402725"/>
            <a:ext cx="1835700" cy="617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100"/>
              <a:buFont typeface="Arial"/>
              <a:buNone/>
            </a:pPr>
            <a:r>
              <a:rPr lang="en-US" b="1" dirty="0">
                <a:solidFill>
                  <a:schemeClr val="dk1"/>
                </a:solidFill>
              </a:rPr>
              <a:t>SOUTHAMPTON</a:t>
            </a:r>
            <a:endParaRPr b="1" dirty="0">
              <a:solidFill>
                <a:schemeClr val="dk1"/>
              </a:solidFill>
            </a:endParaRPr>
          </a:p>
          <a:p>
            <a:pPr marL="0" lvl="0" indent="0" algn="ctr" rtl="0">
              <a:spcBef>
                <a:spcPts val="0"/>
              </a:spcBef>
              <a:spcAft>
                <a:spcPts val="0"/>
              </a:spcAft>
              <a:buClr>
                <a:schemeClr val="dk1"/>
              </a:buClr>
              <a:buSzPts val="1100"/>
              <a:buFont typeface="Arial"/>
              <a:buNone/>
            </a:pPr>
            <a:r>
              <a:rPr lang="en-US" b="1" dirty="0">
                <a:solidFill>
                  <a:schemeClr val="dk1"/>
                </a:solidFill>
              </a:rPr>
              <a:t>CAMPUS</a:t>
            </a:r>
            <a:endParaRPr sz="1400" dirty="0">
              <a:solidFill>
                <a:schemeClr val="dk1"/>
              </a:solidFill>
              <a:latin typeface="Arial"/>
              <a:ea typeface="Arial"/>
              <a:cs typeface="Arial"/>
              <a:sym typeface="Arial"/>
            </a:endParaRPr>
          </a:p>
          <a:p>
            <a:pPr marL="0" lvl="0" indent="0" algn="r" rtl="0">
              <a:spcBef>
                <a:spcPts val="0"/>
              </a:spcBef>
              <a:spcAft>
                <a:spcPts val="0"/>
              </a:spcAft>
              <a:buNone/>
            </a:pPr>
            <a:endParaRPr dirty="0"/>
          </a:p>
        </p:txBody>
      </p:sp>
      <p:sp>
        <p:nvSpPr>
          <p:cNvPr id="378" name="Google Shape;378;p68"/>
          <p:cNvSpPr txBox="1">
            <a:spLocks noGrp="1"/>
          </p:cNvSpPr>
          <p:nvPr>
            <p:ph type="body" idx="1"/>
          </p:nvPr>
        </p:nvSpPr>
        <p:spPr>
          <a:xfrm>
            <a:off x="1590805" y="1302600"/>
            <a:ext cx="9993720" cy="5085600"/>
          </a:xfrm>
          <a:prstGeom prst="rect">
            <a:avLst/>
          </a:prstGeom>
        </p:spPr>
        <p:txBody>
          <a:bodyPr spcFirstLastPara="1" wrap="square" lIns="0" tIns="45700" rIns="91425" bIns="45700" anchor="t" anchorCtr="0">
            <a:noAutofit/>
          </a:bodyPr>
          <a:lstStyle/>
          <a:p>
            <a:pPr marL="0" lvl="0" indent="0" algn="ctr" rtl="0">
              <a:spcBef>
                <a:spcPts val="360"/>
              </a:spcBef>
              <a:spcAft>
                <a:spcPts val="0"/>
              </a:spcAft>
              <a:buNone/>
            </a:pPr>
            <a:r>
              <a:rPr lang="en-US" sz="3000" b="1" dirty="0">
                <a:solidFill>
                  <a:srgbClr val="C00000"/>
                </a:solidFill>
              </a:rPr>
              <a:t>FACILITIES AND SERVICES</a:t>
            </a:r>
          </a:p>
          <a:p>
            <a:pPr marL="342900">
              <a:lnSpc>
                <a:spcPct val="150000"/>
              </a:lnSpc>
              <a:buFont typeface="Wingdings" pitchFamily="2" charset="2"/>
              <a:buChar char="§"/>
            </a:pPr>
            <a:r>
              <a:rPr lang="en-US" sz="2000" b="1" dirty="0">
                <a:solidFill>
                  <a:srgbClr val="000000"/>
                </a:solidFill>
              </a:rPr>
              <a:t>IT Support – 631-632-9800 </a:t>
            </a:r>
          </a:p>
          <a:p>
            <a:pPr marL="342900" lvl="0" algn="l" rtl="0">
              <a:lnSpc>
                <a:spcPct val="150000"/>
              </a:lnSpc>
              <a:spcBef>
                <a:spcPts val="360"/>
              </a:spcBef>
              <a:spcAft>
                <a:spcPts val="0"/>
              </a:spcAft>
              <a:buFont typeface="Wingdings" pitchFamily="2" charset="2"/>
              <a:buChar char="§"/>
            </a:pPr>
            <a:r>
              <a:rPr lang="en-US" sz="2000" dirty="0">
                <a:solidFill>
                  <a:srgbClr val="000000"/>
                </a:solidFill>
              </a:rPr>
              <a:t>Student Center: </a:t>
            </a:r>
            <a:r>
              <a:rPr lang="en-US" sz="1800" b="1" dirty="0">
                <a:solidFill>
                  <a:srgbClr val="000000"/>
                </a:solidFill>
              </a:rPr>
              <a:t>Fitness Center, Printer, East End Cafe, Lounge, Vending, Study Space</a:t>
            </a:r>
            <a:endParaRPr sz="1800" b="1" dirty="0">
              <a:solidFill>
                <a:srgbClr val="000000"/>
              </a:solidFill>
            </a:endParaRPr>
          </a:p>
          <a:p>
            <a:pPr marL="342900" lvl="0" algn="l" rtl="0">
              <a:lnSpc>
                <a:spcPct val="150000"/>
              </a:lnSpc>
              <a:spcBef>
                <a:spcPts val="360"/>
              </a:spcBef>
              <a:spcAft>
                <a:spcPts val="0"/>
              </a:spcAft>
              <a:buFont typeface="Wingdings" pitchFamily="2" charset="2"/>
              <a:buChar char="§"/>
            </a:pPr>
            <a:r>
              <a:rPr lang="en-US" sz="2000" dirty="0">
                <a:solidFill>
                  <a:srgbClr val="000000"/>
                </a:solidFill>
              </a:rPr>
              <a:t>Campus Card and ID Office</a:t>
            </a:r>
            <a:endParaRPr sz="2000" dirty="0">
              <a:solidFill>
                <a:srgbClr val="000000"/>
              </a:solidFill>
            </a:endParaRPr>
          </a:p>
          <a:p>
            <a:pPr marL="342900" lvl="0" algn="l" rtl="0">
              <a:lnSpc>
                <a:spcPct val="150000"/>
              </a:lnSpc>
              <a:spcBef>
                <a:spcPts val="360"/>
              </a:spcBef>
              <a:spcAft>
                <a:spcPts val="0"/>
              </a:spcAft>
              <a:buFont typeface="Wingdings" pitchFamily="2" charset="2"/>
              <a:buChar char="§"/>
            </a:pPr>
            <a:r>
              <a:rPr lang="en-US" sz="2000" dirty="0">
                <a:solidFill>
                  <a:srgbClr val="000000"/>
                </a:solidFill>
              </a:rPr>
              <a:t>Students In Need of Computers (SINC) Sites</a:t>
            </a:r>
            <a:endParaRPr sz="2000" dirty="0">
              <a:solidFill>
                <a:srgbClr val="000000"/>
              </a:solidFill>
            </a:endParaRPr>
          </a:p>
          <a:p>
            <a:pPr marL="342900" lvl="0" algn="l" rtl="0">
              <a:lnSpc>
                <a:spcPct val="150000"/>
              </a:lnSpc>
              <a:spcBef>
                <a:spcPts val="360"/>
              </a:spcBef>
              <a:spcAft>
                <a:spcPts val="0"/>
              </a:spcAft>
              <a:buFont typeface="Wingdings" pitchFamily="2" charset="2"/>
              <a:buChar char="§"/>
            </a:pPr>
            <a:r>
              <a:rPr lang="en-US" sz="2000" dirty="0">
                <a:solidFill>
                  <a:srgbClr val="000000"/>
                </a:solidFill>
              </a:rPr>
              <a:t>Theater, Lecture Hall, Access to the Shinnecock Bay at Marine Science Center</a:t>
            </a:r>
            <a:endParaRPr sz="2000" dirty="0">
              <a:solidFill>
                <a:srgbClr val="000000"/>
              </a:solidFill>
            </a:endParaRPr>
          </a:p>
          <a:p>
            <a:pPr marL="342900" lvl="0" algn="l" rtl="0">
              <a:lnSpc>
                <a:spcPct val="150000"/>
              </a:lnSpc>
              <a:spcBef>
                <a:spcPts val="360"/>
              </a:spcBef>
              <a:spcAft>
                <a:spcPts val="0"/>
              </a:spcAft>
              <a:buFont typeface="Wingdings" pitchFamily="2" charset="2"/>
              <a:buChar char="§"/>
            </a:pPr>
            <a:r>
              <a:rPr lang="en-US" sz="2000" dirty="0">
                <a:solidFill>
                  <a:srgbClr val="000000"/>
                </a:solidFill>
              </a:rPr>
              <a:t>UPD, Facilities Management, Gymnasium, Newsletter</a:t>
            </a:r>
            <a:endParaRPr sz="2000" dirty="0">
              <a:solidFill>
                <a:srgbClr val="000000"/>
              </a:solidFill>
            </a:endParaRPr>
          </a:p>
          <a:p>
            <a:pPr marL="342900" lvl="0" algn="l" rtl="0">
              <a:lnSpc>
                <a:spcPct val="150000"/>
              </a:lnSpc>
              <a:spcBef>
                <a:spcPts val="360"/>
              </a:spcBef>
              <a:spcAft>
                <a:spcPts val="0"/>
              </a:spcAft>
              <a:buFont typeface="Wingdings" pitchFamily="2" charset="2"/>
              <a:buChar char="§"/>
            </a:pPr>
            <a:r>
              <a:rPr lang="en-US" sz="2000" dirty="0">
                <a:solidFill>
                  <a:srgbClr val="000000"/>
                </a:solidFill>
              </a:rPr>
              <a:t>Margaret Sheryll-All campus resource</a:t>
            </a:r>
            <a:endParaRPr sz="2000" dirty="0">
              <a:solidFill>
                <a:srgbClr val="000000"/>
              </a:solidFill>
            </a:endParaRPr>
          </a:p>
        </p:txBody>
      </p:sp>
      <p:pic>
        <p:nvPicPr>
          <p:cNvPr id="379" name="Google Shape;379;p68"/>
          <p:cNvPicPr preferRelativeResize="0"/>
          <p:nvPr/>
        </p:nvPicPr>
        <p:blipFill rotWithShape="1">
          <a:blip r:embed="rId3">
            <a:alphaModFix/>
          </a:blip>
          <a:srcRect/>
          <a:stretch/>
        </p:blipFill>
        <p:spPr>
          <a:xfrm>
            <a:off x="9155850" y="296350"/>
            <a:ext cx="2807151" cy="6513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69"/>
          <p:cNvSpPr txBox="1">
            <a:spLocks noGrp="1"/>
          </p:cNvSpPr>
          <p:nvPr>
            <p:ph type="title"/>
          </p:nvPr>
        </p:nvSpPr>
        <p:spPr>
          <a:xfrm>
            <a:off x="5133881" y="296361"/>
            <a:ext cx="2189528" cy="651298"/>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b="1" dirty="0">
                <a:solidFill>
                  <a:schemeClr val="dk1"/>
                </a:solidFill>
              </a:rPr>
              <a:t>SOUTHAMPTON CAMPUS</a:t>
            </a:r>
            <a:endParaRPr b="1" dirty="0">
              <a:solidFill>
                <a:schemeClr val="dk1"/>
              </a:solidFill>
            </a:endParaRPr>
          </a:p>
        </p:txBody>
      </p:sp>
      <p:pic>
        <p:nvPicPr>
          <p:cNvPr id="385" name="Google Shape;385;p69"/>
          <p:cNvPicPr preferRelativeResize="0"/>
          <p:nvPr/>
        </p:nvPicPr>
        <p:blipFill rotWithShape="1">
          <a:blip r:embed="rId3">
            <a:alphaModFix/>
          </a:blip>
          <a:srcRect/>
          <a:stretch/>
        </p:blipFill>
        <p:spPr>
          <a:xfrm>
            <a:off x="9203224" y="296350"/>
            <a:ext cx="2688725" cy="651300"/>
          </a:xfrm>
          <a:prstGeom prst="rect">
            <a:avLst/>
          </a:prstGeom>
          <a:noFill/>
          <a:ln>
            <a:noFill/>
          </a:ln>
        </p:spPr>
      </p:pic>
      <p:sp>
        <p:nvSpPr>
          <p:cNvPr id="386" name="Google Shape;386;p69"/>
          <p:cNvSpPr txBox="1">
            <a:spLocks noGrp="1"/>
          </p:cNvSpPr>
          <p:nvPr>
            <p:ph type="body" idx="1"/>
          </p:nvPr>
        </p:nvSpPr>
        <p:spPr>
          <a:xfrm>
            <a:off x="1524000" y="1022556"/>
            <a:ext cx="9144000" cy="5286805"/>
          </a:xfrm>
          <a:prstGeom prst="rect">
            <a:avLst/>
          </a:prstGeom>
          <a:noFill/>
          <a:ln>
            <a:noFill/>
          </a:ln>
        </p:spPr>
        <p:txBody>
          <a:bodyPr spcFirstLastPara="1" wrap="square" lIns="0" tIns="45700" rIns="91425" bIns="45700" anchor="t" anchorCtr="0">
            <a:noAutofit/>
          </a:bodyPr>
          <a:lstStyle/>
          <a:p>
            <a:pPr marL="365760" lvl="0" indent="-213359" algn="l" rtl="0">
              <a:spcBef>
                <a:spcPts val="0"/>
              </a:spcBef>
              <a:spcAft>
                <a:spcPts val="0"/>
              </a:spcAft>
              <a:buSzPts val="2400"/>
              <a:buNone/>
            </a:pPr>
            <a:endParaRPr sz="2400" dirty="0"/>
          </a:p>
          <a:p>
            <a:pPr marL="0" lvl="0" indent="0" algn="l" rtl="0">
              <a:spcBef>
                <a:spcPts val="480"/>
              </a:spcBef>
              <a:spcAft>
                <a:spcPts val="0"/>
              </a:spcAft>
              <a:buSzPts val="2400"/>
              <a:buNone/>
            </a:pPr>
            <a:endParaRPr sz="2400" dirty="0"/>
          </a:p>
          <a:p>
            <a:pPr marL="0" lvl="0" indent="0" algn="l" rtl="0">
              <a:spcBef>
                <a:spcPts val="480"/>
              </a:spcBef>
              <a:spcAft>
                <a:spcPts val="0"/>
              </a:spcAft>
              <a:buSzPts val="2400"/>
              <a:buNone/>
            </a:pPr>
            <a:endParaRPr sz="2400" dirty="0"/>
          </a:p>
          <a:p>
            <a:pPr marL="365760" lvl="0" indent="-276860" algn="l" rtl="0">
              <a:spcBef>
                <a:spcPts val="280"/>
              </a:spcBef>
              <a:spcAft>
                <a:spcPts val="0"/>
              </a:spcAft>
              <a:buSzPts val="1400"/>
              <a:buNone/>
            </a:pPr>
            <a:endParaRPr sz="1400" dirty="0"/>
          </a:p>
        </p:txBody>
      </p:sp>
      <p:pic>
        <p:nvPicPr>
          <p:cNvPr id="387" name="Google Shape;387;p69"/>
          <p:cNvPicPr preferRelativeResize="0"/>
          <p:nvPr/>
        </p:nvPicPr>
        <p:blipFill rotWithShape="1">
          <a:blip r:embed="rId4">
            <a:alphaModFix/>
          </a:blip>
          <a:srcRect/>
          <a:stretch/>
        </p:blipFill>
        <p:spPr>
          <a:xfrm>
            <a:off x="3817594" y="1392382"/>
            <a:ext cx="4556811" cy="4916979"/>
          </a:xfrm>
          <a:prstGeom prst="rect">
            <a:avLst/>
          </a:prstGeom>
          <a:noFill/>
          <a:ln>
            <a:noFill/>
          </a:ln>
        </p:spPr>
      </p:pic>
    </p:spTree>
  </p:cSld>
  <p:clrMapOvr>
    <a:masterClrMapping/>
  </p:clrMapOvr>
</p:sld>
</file>

<file path=ppt/theme/theme1.xml><?xml version="1.0" encoding="utf-8"?>
<a:theme xmlns:a="http://schemas.openxmlformats.org/drawingml/2006/main" name="3_Stony Brook Medicin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Stony Brook Medicin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Stony Brook Medicin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Stony Brook Medicin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Stony Brook Medicin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3797</TotalTime>
  <Words>2175</Words>
  <Application>Microsoft Office PowerPoint</Application>
  <PresentationFormat>Widescreen</PresentationFormat>
  <Paragraphs>364</Paragraphs>
  <Slides>41</Slides>
  <Notes>18</Notes>
  <HiddenSlides>0</HiddenSlides>
  <MMClips>0</MMClips>
  <ScaleCrop>false</ScaleCrop>
  <HeadingPairs>
    <vt:vector size="6" baseType="variant">
      <vt:variant>
        <vt:lpstr>Fonts Used</vt:lpstr>
      </vt:variant>
      <vt:variant>
        <vt:i4>10</vt:i4>
      </vt:variant>
      <vt:variant>
        <vt:lpstr>Theme</vt:lpstr>
      </vt:variant>
      <vt:variant>
        <vt:i4>5</vt:i4>
      </vt:variant>
      <vt:variant>
        <vt:lpstr>Slide Titles</vt:lpstr>
      </vt:variant>
      <vt:variant>
        <vt:i4>41</vt:i4>
      </vt:variant>
    </vt:vector>
  </HeadingPairs>
  <TitlesOfParts>
    <vt:vector size="56" baseType="lpstr">
      <vt:lpstr>Arial</vt:lpstr>
      <vt:lpstr>Museo Slab 700</vt:lpstr>
      <vt:lpstr>Helvetica Neue</vt:lpstr>
      <vt:lpstr>Calibri</vt:lpstr>
      <vt:lpstr>Times New Roman</vt:lpstr>
      <vt:lpstr>Verdana</vt:lpstr>
      <vt:lpstr>Wingdings</vt:lpstr>
      <vt:lpstr>Georgia</vt:lpstr>
      <vt:lpstr>Arial Hebrew</vt:lpstr>
      <vt:lpstr>Courier New</vt:lpstr>
      <vt:lpstr>3_Stony Brook Medicine</vt:lpstr>
      <vt:lpstr>2_Stony Brook Medicine</vt:lpstr>
      <vt:lpstr>1_Stony Brook Medicine</vt:lpstr>
      <vt:lpstr>4_Stony Brook Medicine</vt:lpstr>
      <vt:lpstr>5_Stony Brook Medicine</vt:lpstr>
      <vt:lpstr>PowerPoint Presentation</vt:lpstr>
      <vt:lpstr>SOUTHAMPTON CAMPUS</vt:lpstr>
      <vt:lpstr> </vt:lpstr>
      <vt:lpstr> </vt:lpstr>
      <vt:lpstr>PowerPoint Presentation</vt:lpstr>
      <vt:lpstr>SOUTHAMPTON CAMPUS</vt:lpstr>
      <vt:lpstr>SOUTHAMPTON CAMPUS</vt:lpstr>
      <vt:lpstr>SOUTHAMPTON CAMPUS </vt:lpstr>
      <vt:lpstr>SOUTHAMPTON CAMPUS</vt:lpstr>
      <vt:lpstr>PowerPoint Presentation</vt:lpstr>
      <vt:lpstr>Applied Health Informatics  Speech Language Pathology Orientation  School of Health Technology and Management  Southampton Stony Brook University</vt:lpstr>
      <vt:lpstr>PowerPoint Presentation</vt:lpstr>
      <vt:lpstr>PowerPoint Presentation</vt:lpstr>
      <vt:lpstr>TEAM APPROACH TO HEALTH CARE (8 of 13)</vt:lpstr>
      <vt:lpstr>Health Sciences Center (HSC): Resources for Students</vt:lpstr>
      <vt:lpstr> WHAT YOU NEED TO KNOW  Before Enrollment </vt:lpstr>
      <vt:lpstr>PowerPoint Presentation</vt:lpstr>
      <vt:lpstr>PowerPoint Presentation</vt:lpstr>
      <vt:lpstr>PowerPoint Presentation</vt:lpstr>
      <vt:lpstr>PowerPoint Presentation</vt:lpstr>
      <vt:lpstr>PowerPoint Presentation</vt:lpstr>
      <vt:lpstr>PowerPoint Presentation</vt:lpstr>
      <vt:lpstr> Family Education Rights and Privacy Act (FERPA)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SOUTHAMPTON CAMPUS</dc:title>
  <dc:creator>Southampton DPT</dc:creator>
  <cp:lastModifiedBy>teresablaskopf@gmail.com</cp:lastModifiedBy>
  <cp:revision>77</cp:revision>
  <dcterms:modified xsi:type="dcterms:W3CDTF">2020-06-02T01:47:15Z</dcterms:modified>
</cp:coreProperties>
</file>